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3"/>
  </p:sldMasterIdLst>
  <p:notesMasterIdLst>
    <p:notesMasterId r:id="rId18"/>
  </p:notesMasterIdLst>
  <p:handoutMasterIdLst>
    <p:handoutMasterId r:id="rId19"/>
  </p:handoutMasterIdLst>
  <p:sldIdLst>
    <p:sldId id="256" r:id="rId4"/>
    <p:sldId id="274" r:id="rId5"/>
    <p:sldId id="308" r:id="rId6"/>
    <p:sldId id="290" r:id="rId7"/>
    <p:sldId id="317" r:id="rId8"/>
    <p:sldId id="307" r:id="rId9"/>
    <p:sldId id="309" r:id="rId10"/>
    <p:sldId id="310" r:id="rId11"/>
    <p:sldId id="311" r:id="rId12"/>
    <p:sldId id="312" r:id="rId13"/>
    <p:sldId id="313" r:id="rId14"/>
    <p:sldId id="316" r:id="rId15"/>
    <p:sldId id="304" r:id="rId16"/>
    <p:sldId id="272" r:id="rId17"/>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1pPr>
    <a:lvl2pPr marL="457200" algn="l" defTabSz="457200" rtl="0" fontAlgn="base">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2pPr>
    <a:lvl3pPr marL="914400" algn="l" defTabSz="457200" rtl="0" fontAlgn="base">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3pPr>
    <a:lvl4pPr marL="1371600" algn="l" defTabSz="457200" rtl="0" fontAlgn="base">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4pPr>
    <a:lvl5pPr marL="1828800" algn="l" defTabSz="457200" rtl="0" fontAlgn="base">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73734"/>
    <a:srgbClr val="67A332"/>
    <a:srgbClr val="D6DAC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C6812C6-F88C-4659-B0BE-9430033807C8}" v="41" dt="2025-09-10T21:09:37.630"/>
  </p1510:revLst>
</p1510:revInfo>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8008" autoAdjust="0"/>
  </p:normalViewPr>
  <p:slideViewPr>
    <p:cSldViewPr snapToGrid="0" snapToObjects="1">
      <p:cViewPr varScale="1">
        <p:scale>
          <a:sx n="58" d="100"/>
          <a:sy n="58" d="100"/>
        </p:scale>
        <p:origin x="2098" y="34"/>
      </p:cViewPr>
      <p:guideLst/>
    </p:cSldViewPr>
  </p:slideViewPr>
  <p:notesTextViewPr>
    <p:cViewPr>
      <p:scale>
        <a:sx n="150" d="100"/>
        <a:sy n="15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notesMaster" Target="notesMasters/notesMaster1.xml"/><Relationship Id="rId3" Type="http://schemas.openxmlformats.org/officeDocument/2006/relationships/slideMaster" Target="slideMasters/slideMaster1.xml"/><Relationship Id="rId21" Type="http://schemas.openxmlformats.org/officeDocument/2006/relationships/viewProps" Target="view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3.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3.xml"/><Relationship Id="rId11" Type="http://schemas.openxmlformats.org/officeDocument/2006/relationships/slide" Target="slides/slide8.xml"/><Relationship Id="rId24" Type="http://schemas.microsoft.com/office/2016/11/relationships/changesInfo" Target="changesInfos/changesInfo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handoutMaster" Target="handoutMasters/handout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aša Majcen" userId="95f475b6-2fe8-4311-8a36-2cb9851f76d5" providerId="ADAL" clId="{6C6812C6-F88C-4659-B0BE-9430033807C8}"/>
    <pc:docChg chg="undo redo custSel addSld delSld modSld sldOrd modMainMaster">
      <pc:chgData name="Daša Majcen" userId="95f475b6-2fe8-4311-8a36-2cb9851f76d5" providerId="ADAL" clId="{6C6812C6-F88C-4659-B0BE-9430033807C8}" dt="2025-09-10T21:09:37.611" v="4396"/>
      <pc:docMkLst>
        <pc:docMk/>
      </pc:docMkLst>
      <pc:sldChg chg="modSp mod">
        <pc:chgData name="Daša Majcen" userId="95f475b6-2fe8-4311-8a36-2cb9851f76d5" providerId="ADAL" clId="{6C6812C6-F88C-4659-B0BE-9430033807C8}" dt="2024-09-03T18:27:14.205" v="2072" actId="20577"/>
        <pc:sldMkLst>
          <pc:docMk/>
          <pc:sldMk cId="0" sldId="256"/>
        </pc:sldMkLst>
      </pc:sldChg>
      <pc:sldChg chg="delSp modSp mod modNotesTx">
        <pc:chgData name="Daša Majcen" userId="95f475b6-2fe8-4311-8a36-2cb9851f76d5" providerId="ADAL" clId="{6C6812C6-F88C-4659-B0BE-9430033807C8}" dt="2024-09-03T05:48:29.590" v="1198" actId="20577"/>
        <pc:sldMkLst>
          <pc:docMk/>
          <pc:sldMk cId="1429707731" sldId="274"/>
        </pc:sldMkLst>
      </pc:sldChg>
      <pc:sldChg chg="addSp delSp modSp mod modNotesTx">
        <pc:chgData name="Daša Majcen" userId="95f475b6-2fe8-4311-8a36-2cb9851f76d5" providerId="ADAL" clId="{6C6812C6-F88C-4659-B0BE-9430033807C8}" dt="2024-09-03T18:28:21.682" v="2074" actId="14100"/>
        <pc:sldMkLst>
          <pc:docMk/>
          <pc:sldMk cId="2613797941" sldId="290"/>
        </pc:sldMkLst>
      </pc:sldChg>
      <pc:sldChg chg="del">
        <pc:chgData name="Daša Majcen" userId="95f475b6-2fe8-4311-8a36-2cb9851f76d5" providerId="ADAL" clId="{6C6812C6-F88C-4659-B0BE-9430033807C8}" dt="2024-08-31T09:35:46.327" v="1157" actId="47"/>
        <pc:sldMkLst>
          <pc:docMk/>
          <pc:sldMk cId="3977658835" sldId="291"/>
        </pc:sldMkLst>
      </pc:sldChg>
      <pc:sldChg chg="del">
        <pc:chgData name="Daša Majcen" userId="95f475b6-2fe8-4311-8a36-2cb9851f76d5" providerId="ADAL" clId="{6C6812C6-F88C-4659-B0BE-9430033807C8}" dt="2024-08-31T09:35:42.563" v="1154" actId="47"/>
        <pc:sldMkLst>
          <pc:docMk/>
          <pc:sldMk cId="1378867351" sldId="292"/>
        </pc:sldMkLst>
      </pc:sldChg>
      <pc:sldChg chg="del">
        <pc:chgData name="Daša Majcen" userId="95f475b6-2fe8-4311-8a36-2cb9851f76d5" providerId="ADAL" clId="{6C6812C6-F88C-4659-B0BE-9430033807C8}" dt="2024-08-31T09:35:51.772" v="1159" actId="47"/>
        <pc:sldMkLst>
          <pc:docMk/>
          <pc:sldMk cId="14270068" sldId="293"/>
        </pc:sldMkLst>
      </pc:sldChg>
      <pc:sldChg chg="del">
        <pc:chgData name="Daša Majcen" userId="95f475b6-2fe8-4311-8a36-2cb9851f76d5" providerId="ADAL" clId="{6C6812C6-F88C-4659-B0BE-9430033807C8}" dt="2024-08-31T09:35:52.370" v="1160" actId="47"/>
        <pc:sldMkLst>
          <pc:docMk/>
          <pc:sldMk cId="3089375525" sldId="294"/>
        </pc:sldMkLst>
      </pc:sldChg>
      <pc:sldChg chg="del">
        <pc:chgData name="Daša Majcen" userId="95f475b6-2fe8-4311-8a36-2cb9851f76d5" providerId="ADAL" clId="{6C6812C6-F88C-4659-B0BE-9430033807C8}" dt="2024-08-31T09:35:53.921" v="1161" actId="47"/>
        <pc:sldMkLst>
          <pc:docMk/>
          <pc:sldMk cId="2239155721" sldId="296"/>
        </pc:sldMkLst>
      </pc:sldChg>
      <pc:sldChg chg="del">
        <pc:chgData name="Daša Majcen" userId="95f475b6-2fe8-4311-8a36-2cb9851f76d5" providerId="ADAL" clId="{6C6812C6-F88C-4659-B0BE-9430033807C8}" dt="2024-08-31T09:35:54.698" v="1162" actId="47"/>
        <pc:sldMkLst>
          <pc:docMk/>
          <pc:sldMk cId="348106524" sldId="298"/>
        </pc:sldMkLst>
      </pc:sldChg>
      <pc:sldChg chg="del">
        <pc:chgData name="Daša Majcen" userId="95f475b6-2fe8-4311-8a36-2cb9851f76d5" providerId="ADAL" clId="{6C6812C6-F88C-4659-B0BE-9430033807C8}" dt="2024-08-31T09:35:45.413" v="1156" actId="47"/>
        <pc:sldMkLst>
          <pc:docMk/>
          <pc:sldMk cId="3503785663" sldId="300"/>
        </pc:sldMkLst>
      </pc:sldChg>
      <pc:sldChg chg="addSp delSp del mod ord">
        <pc:chgData name="Daša Majcen" userId="95f475b6-2fe8-4311-8a36-2cb9851f76d5" providerId="ADAL" clId="{6C6812C6-F88C-4659-B0BE-9430033807C8}" dt="2024-08-31T09:37:20.963" v="1173" actId="47"/>
        <pc:sldMkLst>
          <pc:docMk/>
          <pc:sldMk cId="2114456559" sldId="301"/>
        </pc:sldMkLst>
      </pc:sldChg>
      <pc:sldChg chg="del">
        <pc:chgData name="Daša Majcen" userId="95f475b6-2fe8-4311-8a36-2cb9851f76d5" providerId="ADAL" clId="{6C6812C6-F88C-4659-B0BE-9430033807C8}" dt="2024-08-31T09:35:44.092" v="1155" actId="47"/>
        <pc:sldMkLst>
          <pc:docMk/>
          <pc:sldMk cId="2740346499" sldId="303"/>
        </pc:sldMkLst>
      </pc:sldChg>
      <pc:sldChg chg="addSp modSp mod">
        <pc:chgData name="Daša Majcen" userId="95f475b6-2fe8-4311-8a36-2cb9851f76d5" providerId="ADAL" clId="{6C6812C6-F88C-4659-B0BE-9430033807C8}" dt="2024-09-03T19:14:08.678" v="4394" actId="20577"/>
        <pc:sldMkLst>
          <pc:docMk/>
          <pc:sldMk cId="3671812338" sldId="304"/>
        </pc:sldMkLst>
      </pc:sldChg>
      <pc:sldChg chg="del">
        <pc:chgData name="Daša Majcen" userId="95f475b6-2fe8-4311-8a36-2cb9851f76d5" providerId="ADAL" clId="{6C6812C6-F88C-4659-B0BE-9430033807C8}" dt="2024-08-31T09:35:50.785" v="1158" actId="47"/>
        <pc:sldMkLst>
          <pc:docMk/>
          <pc:sldMk cId="946238581" sldId="305"/>
        </pc:sldMkLst>
      </pc:sldChg>
      <pc:sldChg chg="del">
        <pc:chgData name="Daša Majcen" userId="95f475b6-2fe8-4311-8a36-2cb9851f76d5" providerId="ADAL" clId="{6C6812C6-F88C-4659-B0BE-9430033807C8}" dt="2024-08-31T09:37:30.716" v="1174" actId="47"/>
        <pc:sldMkLst>
          <pc:docMk/>
          <pc:sldMk cId="2967343232" sldId="306"/>
        </pc:sldMkLst>
      </pc:sldChg>
      <pc:sldChg chg="addSp delSp modSp mod modNotesTx">
        <pc:chgData name="Daša Majcen" userId="95f475b6-2fe8-4311-8a36-2cb9851f76d5" providerId="ADAL" clId="{6C6812C6-F88C-4659-B0BE-9430033807C8}" dt="2024-09-03T13:40:52.614" v="1612" actId="20577"/>
        <pc:sldMkLst>
          <pc:docMk/>
          <pc:sldMk cId="17381207" sldId="307"/>
        </pc:sldMkLst>
      </pc:sldChg>
      <pc:sldChg chg="modSp add mod modNotesTx">
        <pc:chgData name="Daša Majcen" userId="95f475b6-2fe8-4311-8a36-2cb9851f76d5" providerId="ADAL" clId="{6C6812C6-F88C-4659-B0BE-9430033807C8}" dt="2024-09-03T05:48:25.635" v="1197" actId="20577"/>
        <pc:sldMkLst>
          <pc:docMk/>
          <pc:sldMk cId="4103113622" sldId="308"/>
        </pc:sldMkLst>
      </pc:sldChg>
      <pc:sldChg chg="addSp delSp modSp add mod modNotesTx">
        <pc:chgData name="Daša Majcen" userId="95f475b6-2fe8-4311-8a36-2cb9851f76d5" providerId="ADAL" clId="{6C6812C6-F88C-4659-B0BE-9430033807C8}" dt="2024-09-03T14:21:17.830" v="1869" actId="20577"/>
        <pc:sldMkLst>
          <pc:docMk/>
          <pc:sldMk cId="4153296410" sldId="309"/>
        </pc:sldMkLst>
      </pc:sldChg>
      <pc:sldChg chg="addSp delSp modSp add mod modNotesTx">
        <pc:chgData name="Daša Majcen" userId="95f475b6-2fe8-4311-8a36-2cb9851f76d5" providerId="ADAL" clId="{6C6812C6-F88C-4659-B0BE-9430033807C8}" dt="2024-09-03T14:21:02.816" v="1827" actId="20577"/>
        <pc:sldMkLst>
          <pc:docMk/>
          <pc:sldMk cId="3425030336" sldId="310"/>
        </pc:sldMkLst>
      </pc:sldChg>
      <pc:sldChg chg="addSp delSp modSp add mod modNotesTx">
        <pc:chgData name="Daša Majcen" userId="95f475b6-2fe8-4311-8a36-2cb9851f76d5" providerId="ADAL" clId="{6C6812C6-F88C-4659-B0BE-9430033807C8}" dt="2024-09-03T14:26:12.806" v="1917"/>
        <pc:sldMkLst>
          <pc:docMk/>
          <pc:sldMk cId="124050669" sldId="311"/>
        </pc:sldMkLst>
      </pc:sldChg>
      <pc:sldChg chg="addSp delSp modSp add mod modNotesTx">
        <pc:chgData name="Daša Majcen" userId="95f475b6-2fe8-4311-8a36-2cb9851f76d5" providerId="ADAL" clId="{6C6812C6-F88C-4659-B0BE-9430033807C8}" dt="2024-09-03T19:01:28.151" v="4038" actId="20577"/>
        <pc:sldMkLst>
          <pc:docMk/>
          <pc:sldMk cId="1351471389" sldId="312"/>
        </pc:sldMkLst>
      </pc:sldChg>
      <pc:sldChg chg="addSp delSp modSp add mod modNotesTx">
        <pc:chgData name="Daša Majcen" userId="95f475b6-2fe8-4311-8a36-2cb9851f76d5" providerId="ADAL" clId="{6C6812C6-F88C-4659-B0BE-9430033807C8}" dt="2024-09-03T19:00:56.087" v="3999" actId="20577"/>
        <pc:sldMkLst>
          <pc:docMk/>
          <pc:sldMk cId="3848557204" sldId="313"/>
        </pc:sldMkLst>
      </pc:sldChg>
      <pc:sldChg chg="addSp delSp modSp add del mod modNotesTx">
        <pc:chgData name="Daša Majcen" userId="95f475b6-2fe8-4311-8a36-2cb9851f76d5" providerId="ADAL" clId="{6C6812C6-F88C-4659-B0BE-9430033807C8}" dt="2024-09-03T14:31:38.334" v="1969" actId="47"/>
        <pc:sldMkLst>
          <pc:docMk/>
          <pc:sldMk cId="1825651964" sldId="314"/>
        </pc:sldMkLst>
      </pc:sldChg>
      <pc:sldChg chg="addSp delSp modSp add del mod modNotesTx">
        <pc:chgData name="Daša Majcen" userId="95f475b6-2fe8-4311-8a36-2cb9851f76d5" providerId="ADAL" clId="{6C6812C6-F88C-4659-B0BE-9430033807C8}" dt="2024-09-03T14:31:39.659" v="1970" actId="47"/>
        <pc:sldMkLst>
          <pc:docMk/>
          <pc:sldMk cId="3012614636" sldId="315"/>
        </pc:sldMkLst>
      </pc:sldChg>
      <pc:sldChg chg="addSp delSp modSp add mod modClrScheme chgLayout modNotesTx">
        <pc:chgData name="Daša Majcen" userId="95f475b6-2fe8-4311-8a36-2cb9851f76d5" providerId="ADAL" clId="{6C6812C6-F88C-4659-B0BE-9430033807C8}" dt="2024-09-03T19:00:13.388" v="3903" actId="12"/>
        <pc:sldMkLst>
          <pc:docMk/>
          <pc:sldMk cId="560777523" sldId="316"/>
        </pc:sldMkLst>
      </pc:sldChg>
      <pc:sldChg chg="addSp delSp modSp add mod modNotesTx">
        <pc:chgData name="Daša Majcen" userId="95f475b6-2fe8-4311-8a36-2cb9851f76d5" providerId="ADAL" clId="{6C6812C6-F88C-4659-B0BE-9430033807C8}" dt="2024-09-03T05:48:18.406" v="1195" actId="20577"/>
        <pc:sldMkLst>
          <pc:docMk/>
          <pc:sldMk cId="3765743845" sldId="317"/>
        </pc:sldMkLst>
      </pc:sldChg>
      <pc:sldChg chg="add del">
        <pc:chgData name="Daša Majcen" userId="95f475b6-2fe8-4311-8a36-2cb9851f76d5" providerId="ADAL" clId="{6C6812C6-F88C-4659-B0BE-9430033807C8}" dt="2025-09-10T21:09:37.611" v="4396"/>
        <pc:sldMkLst>
          <pc:docMk/>
          <pc:sldMk cId="4177514029" sldId="462"/>
        </pc:sldMkLst>
      </pc:sldChg>
      <pc:sldChg chg="modSp add del">
        <pc:chgData name="Daša Majcen" userId="95f475b6-2fe8-4311-8a36-2cb9851f76d5" providerId="ADAL" clId="{6C6812C6-F88C-4659-B0BE-9430033807C8}" dt="2025-09-10T21:09:37.611" v="4396"/>
        <pc:sldMkLst>
          <pc:docMk/>
          <pc:sldMk cId="2436838105" sldId="481"/>
        </pc:sldMkLst>
        <pc:spChg chg="mod">
          <ac:chgData name="Daša Majcen" userId="95f475b6-2fe8-4311-8a36-2cb9851f76d5" providerId="ADAL" clId="{6C6812C6-F88C-4659-B0BE-9430033807C8}" dt="2025-09-10T21:09:25.620" v="4395"/>
          <ac:spMkLst>
            <pc:docMk/>
            <pc:sldMk cId="2436838105" sldId="481"/>
            <ac:spMk id="4" creationId="{81AD9BD6-AAE2-D4DF-9534-B3FF5C7412B6}"/>
          </ac:spMkLst>
        </pc:spChg>
      </pc:sldChg>
      <pc:sldChg chg="modSp add del">
        <pc:chgData name="Daša Majcen" userId="95f475b6-2fe8-4311-8a36-2cb9851f76d5" providerId="ADAL" clId="{6C6812C6-F88C-4659-B0BE-9430033807C8}" dt="2025-09-10T21:09:37.611" v="4396"/>
        <pc:sldMkLst>
          <pc:docMk/>
          <pc:sldMk cId="1426400825" sldId="482"/>
        </pc:sldMkLst>
        <pc:spChg chg="mod">
          <ac:chgData name="Daša Majcen" userId="95f475b6-2fe8-4311-8a36-2cb9851f76d5" providerId="ADAL" clId="{6C6812C6-F88C-4659-B0BE-9430033807C8}" dt="2025-09-10T21:09:25.620" v="4395"/>
          <ac:spMkLst>
            <pc:docMk/>
            <pc:sldMk cId="1426400825" sldId="482"/>
            <ac:spMk id="4" creationId="{8CB453F7-040F-C5D7-9D9F-F661D4FFBE9A}"/>
          </ac:spMkLst>
        </pc:spChg>
      </pc:sldChg>
      <pc:sldChg chg="add del">
        <pc:chgData name="Daša Majcen" userId="95f475b6-2fe8-4311-8a36-2cb9851f76d5" providerId="ADAL" clId="{6C6812C6-F88C-4659-B0BE-9430033807C8}" dt="2025-09-10T21:09:37.611" v="4396"/>
        <pc:sldMkLst>
          <pc:docMk/>
          <pc:sldMk cId="3271725217" sldId="484"/>
        </pc:sldMkLst>
      </pc:sldChg>
      <pc:sldChg chg="add del">
        <pc:chgData name="Daša Majcen" userId="95f475b6-2fe8-4311-8a36-2cb9851f76d5" providerId="ADAL" clId="{6C6812C6-F88C-4659-B0BE-9430033807C8}" dt="2025-09-10T21:09:37.611" v="4396"/>
        <pc:sldMkLst>
          <pc:docMk/>
          <pc:sldMk cId="625125256" sldId="485"/>
        </pc:sldMkLst>
      </pc:sldChg>
      <pc:sldChg chg="add del">
        <pc:chgData name="Daša Majcen" userId="95f475b6-2fe8-4311-8a36-2cb9851f76d5" providerId="ADAL" clId="{6C6812C6-F88C-4659-B0BE-9430033807C8}" dt="2025-09-10T21:09:37.611" v="4396"/>
        <pc:sldMkLst>
          <pc:docMk/>
          <pc:sldMk cId="3461171999" sldId="486"/>
        </pc:sldMkLst>
      </pc:sldChg>
      <pc:sldChg chg="modSp add del">
        <pc:chgData name="Daša Majcen" userId="95f475b6-2fe8-4311-8a36-2cb9851f76d5" providerId="ADAL" clId="{6C6812C6-F88C-4659-B0BE-9430033807C8}" dt="2025-09-10T21:09:37.611" v="4396"/>
        <pc:sldMkLst>
          <pc:docMk/>
          <pc:sldMk cId="371254551" sldId="489"/>
        </pc:sldMkLst>
        <pc:spChg chg="mod">
          <ac:chgData name="Daša Majcen" userId="95f475b6-2fe8-4311-8a36-2cb9851f76d5" providerId="ADAL" clId="{6C6812C6-F88C-4659-B0BE-9430033807C8}" dt="2025-09-10T21:09:25.620" v="4395"/>
          <ac:spMkLst>
            <pc:docMk/>
            <pc:sldMk cId="371254551" sldId="489"/>
            <ac:spMk id="4" creationId="{9EB8FF3D-CDA9-2BB9-22FF-588ADDBF7EF6}"/>
          </ac:spMkLst>
        </pc:spChg>
      </pc:sldChg>
      <pc:sldChg chg="modSp add del">
        <pc:chgData name="Daša Majcen" userId="95f475b6-2fe8-4311-8a36-2cb9851f76d5" providerId="ADAL" clId="{6C6812C6-F88C-4659-B0BE-9430033807C8}" dt="2025-09-10T21:09:37.611" v="4396"/>
        <pc:sldMkLst>
          <pc:docMk/>
          <pc:sldMk cId="2020403691" sldId="490"/>
        </pc:sldMkLst>
        <pc:spChg chg="mod">
          <ac:chgData name="Daša Majcen" userId="95f475b6-2fe8-4311-8a36-2cb9851f76d5" providerId="ADAL" clId="{6C6812C6-F88C-4659-B0BE-9430033807C8}" dt="2025-09-10T21:09:25.620" v="4395"/>
          <ac:spMkLst>
            <pc:docMk/>
            <pc:sldMk cId="2020403691" sldId="490"/>
            <ac:spMk id="4" creationId="{748453D2-D2DE-C0C0-D341-A4A1C4A6C525}"/>
          </ac:spMkLst>
        </pc:spChg>
      </pc:sldChg>
      <pc:sldChg chg="modSp add del">
        <pc:chgData name="Daša Majcen" userId="95f475b6-2fe8-4311-8a36-2cb9851f76d5" providerId="ADAL" clId="{6C6812C6-F88C-4659-B0BE-9430033807C8}" dt="2025-09-10T21:09:37.611" v="4396"/>
        <pc:sldMkLst>
          <pc:docMk/>
          <pc:sldMk cId="1690493717" sldId="491"/>
        </pc:sldMkLst>
        <pc:spChg chg="mod">
          <ac:chgData name="Daša Majcen" userId="95f475b6-2fe8-4311-8a36-2cb9851f76d5" providerId="ADAL" clId="{6C6812C6-F88C-4659-B0BE-9430033807C8}" dt="2025-09-10T21:09:25.620" v="4395"/>
          <ac:spMkLst>
            <pc:docMk/>
            <pc:sldMk cId="1690493717" sldId="491"/>
            <ac:spMk id="4" creationId="{D415AAAE-3337-E49B-BDA7-EB1714A31E37}"/>
          </ac:spMkLst>
        </pc:spChg>
      </pc:sldChg>
      <pc:sldChg chg="modSp add del">
        <pc:chgData name="Daša Majcen" userId="95f475b6-2fe8-4311-8a36-2cb9851f76d5" providerId="ADAL" clId="{6C6812C6-F88C-4659-B0BE-9430033807C8}" dt="2025-09-10T21:09:37.611" v="4396"/>
        <pc:sldMkLst>
          <pc:docMk/>
          <pc:sldMk cId="3928071446" sldId="492"/>
        </pc:sldMkLst>
        <pc:spChg chg="mod">
          <ac:chgData name="Daša Majcen" userId="95f475b6-2fe8-4311-8a36-2cb9851f76d5" providerId="ADAL" clId="{6C6812C6-F88C-4659-B0BE-9430033807C8}" dt="2025-09-10T21:09:25.620" v="4395"/>
          <ac:spMkLst>
            <pc:docMk/>
            <pc:sldMk cId="3928071446" sldId="492"/>
            <ac:spMk id="4" creationId="{B6F9F22C-1728-EDF4-9BC9-02CE69267E49}"/>
          </ac:spMkLst>
        </pc:spChg>
      </pc:sldChg>
      <pc:sldChg chg="modSp add del">
        <pc:chgData name="Daša Majcen" userId="95f475b6-2fe8-4311-8a36-2cb9851f76d5" providerId="ADAL" clId="{6C6812C6-F88C-4659-B0BE-9430033807C8}" dt="2025-09-10T21:09:37.611" v="4396"/>
        <pc:sldMkLst>
          <pc:docMk/>
          <pc:sldMk cId="3456137972" sldId="493"/>
        </pc:sldMkLst>
        <pc:spChg chg="mod">
          <ac:chgData name="Daša Majcen" userId="95f475b6-2fe8-4311-8a36-2cb9851f76d5" providerId="ADAL" clId="{6C6812C6-F88C-4659-B0BE-9430033807C8}" dt="2025-09-10T21:09:25.620" v="4395"/>
          <ac:spMkLst>
            <pc:docMk/>
            <pc:sldMk cId="3456137972" sldId="493"/>
            <ac:spMk id="4" creationId="{05CE5E67-7A29-45A4-3F7B-2179855F7038}"/>
          </ac:spMkLst>
        </pc:spChg>
      </pc:sldChg>
      <pc:sldChg chg="modSp add del">
        <pc:chgData name="Daša Majcen" userId="95f475b6-2fe8-4311-8a36-2cb9851f76d5" providerId="ADAL" clId="{6C6812C6-F88C-4659-B0BE-9430033807C8}" dt="2025-09-10T21:09:37.611" v="4396"/>
        <pc:sldMkLst>
          <pc:docMk/>
          <pc:sldMk cId="3341191375" sldId="494"/>
        </pc:sldMkLst>
        <pc:spChg chg="mod">
          <ac:chgData name="Daša Majcen" userId="95f475b6-2fe8-4311-8a36-2cb9851f76d5" providerId="ADAL" clId="{6C6812C6-F88C-4659-B0BE-9430033807C8}" dt="2025-09-10T21:09:25.620" v="4395"/>
          <ac:spMkLst>
            <pc:docMk/>
            <pc:sldMk cId="3341191375" sldId="494"/>
            <ac:spMk id="4" creationId="{E26EB440-F85C-8768-443A-D96A10460BC0}"/>
          </ac:spMkLst>
        </pc:spChg>
      </pc:sldChg>
      <pc:sldChg chg="modSp add del">
        <pc:chgData name="Daša Majcen" userId="95f475b6-2fe8-4311-8a36-2cb9851f76d5" providerId="ADAL" clId="{6C6812C6-F88C-4659-B0BE-9430033807C8}" dt="2025-09-10T21:09:37.611" v="4396"/>
        <pc:sldMkLst>
          <pc:docMk/>
          <pc:sldMk cId="2148118748" sldId="496"/>
        </pc:sldMkLst>
        <pc:spChg chg="mod">
          <ac:chgData name="Daša Majcen" userId="95f475b6-2fe8-4311-8a36-2cb9851f76d5" providerId="ADAL" clId="{6C6812C6-F88C-4659-B0BE-9430033807C8}" dt="2025-09-10T21:09:25.620" v="4395"/>
          <ac:spMkLst>
            <pc:docMk/>
            <pc:sldMk cId="2148118748" sldId="496"/>
            <ac:spMk id="4" creationId="{27D8175E-553F-4C0D-79A1-4566267A1D17}"/>
          </ac:spMkLst>
        </pc:spChg>
      </pc:sldChg>
      <pc:sldChg chg="modSp add del">
        <pc:chgData name="Daša Majcen" userId="95f475b6-2fe8-4311-8a36-2cb9851f76d5" providerId="ADAL" clId="{6C6812C6-F88C-4659-B0BE-9430033807C8}" dt="2025-09-10T21:09:37.611" v="4396"/>
        <pc:sldMkLst>
          <pc:docMk/>
          <pc:sldMk cId="2618484191" sldId="497"/>
        </pc:sldMkLst>
        <pc:spChg chg="mod">
          <ac:chgData name="Daša Majcen" userId="95f475b6-2fe8-4311-8a36-2cb9851f76d5" providerId="ADAL" clId="{6C6812C6-F88C-4659-B0BE-9430033807C8}" dt="2025-09-10T21:09:25.620" v="4395"/>
          <ac:spMkLst>
            <pc:docMk/>
            <pc:sldMk cId="2618484191" sldId="497"/>
            <ac:spMk id="4" creationId="{09D180CB-450E-0702-3DEE-01BE7F36397F}"/>
          </ac:spMkLst>
        </pc:spChg>
      </pc:sldChg>
      <pc:sldMasterChg chg="addSp delSp modSp">
        <pc:chgData name="Daša Majcen" userId="95f475b6-2fe8-4311-8a36-2cb9851f76d5" providerId="ADAL" clId="{6C6812C6-F88C-4659-B0BE-9430033807C8}" dt="2024-09-03T18:26:34.655" v="2047" actId="1076"/>
        <pc:sldMasterMkLst>
          <pc:docMk/>
          <pc:sldMasterMk cId="0" sldId="2147483648"/>
        </pc:sldMasterMkLst>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F566DBEA-0E58-96A5-3ED4-2521E8BDCD19}"/>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en-US"/>
          </a:p>
        </p:txBody>
      </p:sp>
      <p:sp>
        <p:nvSpPr>
          <p:cNvPr id="3" name="Date Placeholder 2">
            <a:extLst>
              <a:ext uri="{FF2B5EF4-FFF2-40B4-BE49-F238E27FC236}">
                <a16:creationId xmlns:a16="http://schemas.microsoft.com/office/drawing/2014/main" id="{62F1C2AB-798E-8A26-0D08-E76BD9D3EE40}"/>
              </a:ext>
            </a:extLst>
          </p:cNvPr>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19DECFE7-746C-4120-9C49-AF319B7D9EE7}" type="datetimeFigureOut">
              <a:rPr lang="en-US" altLang="en-SI"/>
              <a:pPr/>
              <a:t>9/10/2025</a:t>
            </a:fld>
            <a:endParaRPr lang="en-US" altLang="en-SI"/>
          </a:p>
        </p:txBody>
      </p:sp>
      <p:sp>
        <p:nvSpPr>
          <p:cNvPr id="4" name="Footer Placeholder 3">
            <a:extLst>
              <a:ext uri="{FF2B5EF4-FFF2-40B4-BE49-F238E27FC236}">
                <a16:creationId xmlns:a16="http://schemas.microsoft.com/office/drawing/2014/main" id="{E23FA014-BD50-7A55-316D-4C2924F8CBE0}"/>
              </a:ext>
            </a:extLst>
          </p:cNvPr>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en-US"/>
          </a:p>
        </p:txBody>
      </p:sp>
      <p:sp>
        <p:nvSpPr>
          <p:cNvPr id="5" name="Slide Number Placeholder 4">
            <a:extLst>
              <a:ext uri="{FF2B5EF4-FFF2-40B4-BE49-F238E27FC236}">
                <a16:creationId xmlns:a16="http://schemas.microsoft.com/office/drawing/2014/main" id="{27CD176B-6483-8D78-0276-480E3E2A7DCC}"/>
              </a:ext>
            </a:extLst>
          </p:cNvPr>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F19D13E6-06AB-47AC-9178-89A94F2DCC1C}" type="slidenum">
              <a:rPr lang="en-US" altLang="en-SI"/>
              <a:pPr/>
              <a:t>‹#›</a:t>
            </a:fld>
            <a:endParaRPr lang="en-US" altLang="en-SI"/>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136CD91-E67B-4951-AEE3-A53DEF29BF00}"/>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en-US"/>
          </a:p>
        </p:txBody>
      </p:sp>
      <p:sp>
        <p:nvSpPr>
          <p:cNvPr id="3" name="Date Placeholder 2">
            <a:extLst>
              <a:ext uri="{FF2B5EF4-FFF2-40B4-BE49-F238E27FC236}">
                <a16:creationId xmlns:a16="http://schemas.microsoft.com/office/drawing/2014/main" id="{48D88162-ED96-DF97-F1AA-01300EE5807D}"/>
              </a:ext>
            </a:extLst>
          </p:cNvPr>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B575E676-02F5-4D0A-924F-3F4D62B22889}" type="datetimeFigureOut">
              <a:rPr lang="en-US" altLang="en-SI"/>
              <a:pPr/>
              <a:t>9/4/2025</a:t>
            </a:fld>
            <a:endParaRPr lang="en-US" altLang="en-SI"/>
          </a:p>
        </p:txBody>
      </p:sp>
      <p:sp>
        <p:nvSpPr>
          <p:cNvPr id="4" name="Slide Image Placeholder 3">
            <a:extLst>
              <a:ext uri="{FF2B5EF4-FFF2-40B4-BE49-F238E27FC236}">
                <a16:creationId xmlns:a16="http://schemas.microsoft.com/office/drawing/2014/main" id="{05CDCE0D-84B7-2F4D-3F3B-3E1DC4833B6B}"/>
              </a:ext>
            </a:extLst>
          </p:cNvPr>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a16="http://schemas.microsoft.com/office/drawing/2014/main" id="{1ED0D488-473C-F279-0DBD-56BFB053D1B8}"/>
              </a:ext>
            </a:extLst>
          </p:cNvPr>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sl-SI" noProof="0"/>
              <a:t>Click to edit Master text styles</a:t>
            </a:r>
          </a:p>
          <a:p>
            <a:pPr lvl="1"/>
            <a:r>
              <a:rPr lang="sl-SI" noProof="0"/>
              <a:t>Second level</a:t>
            </a:r>
          </a:p>
          <a:p>
            <a:pPr lvl="2"/>
            <a:r>
              <a:rPr lang="sl-SI" noProof="0"/>
              <a:t>Third level</a:t>
            </a:r>
          </a:p>
          <a:p>
            <a:pPr lvl="3"/>
            <a:r>
              <a:rPr lang="sl-SI" noProof="0"/>
              <a:t>Fourth level</a:t>
            </a:r>
          </a:p>
          <a:p>
            <a:pPr lvl="4"/>
            <a:r>
              <a:rPr lang="sl-SI" noProof="0"/>
              <a:t>Fifth level</a:t>
            </a:r>
            <a:endParaRPr lang="en-US" noProof="0"/>
          </a:p>
        </p:txBody>
      </p:sp>
      <p:sp>
        <p:nvSpPr>
          <p:cNvPr id="6" name="Footer Placeholder 5">
            <a:extLst>
              <a:ext uri="{FF2B5EF4-FFF2-40B4-BE49-F238E27FC236}">
                <a16:creationId xmlns:a16="http://schemas.microsoft.com/office/drawing/2014/main" id="{A24790EC-9498-1648-143C-FADFD1B3F077}"/>
              </a:ext>
            </a:extLst>
          </p:cNvPr>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en-US"/>
          </a:p>
        </p:txBody>
      </p:sp>
      <p:sp>
        <p:nvSpPr>
          <p:cNvPr id="7" name="Slide Number Placeholder 6">
            <a:extLst>
              <a:ext uri="{FF2B5EF4-FFF2-40B4-BE49-F238E27FC236}">
                <a16:creationId xmlns:a16="http://schemas.microsoft.com/office/drawing/2014/main" id="{BABCFEF9-7ABA-D77A-FFD7-9C8DC2E0250D}"/>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E3CAC550-1B61-4ABB-B8F4-BF151AB5BD70}" type="slidenum">
              <a:rPr lang="en-US" altLang="en-SI"/>
              <a:pPr/>
              <a:t>‹#›</a:t>
            </a:fld>
            <a:endParaRPr lang="en-US" altLang="en-SI"/>
          </a:p>
        </p:txBody>
      </p:sp>
    </p:spTree>
  </p:cSld>
  <p:clrMap bg1="lt1" tx1="dk1" bg2="lt2" tx2="dk2" accent1="accent1" accent2="accent2" accent3="accent3" accent4="accent4" accent5="accent5" accent6="accent6" hlink="hlink" folHlink="folHlink"/>
  <p:hf hdr="0" ftr="0" dt="0"/>
  <p:notesStyle>
    <a:lvl1pPr algn="l" defTabSz="457200" rtl="0" fontAlgn="base">
      <a:spcBef>
        <a:spcPct val="30000"/>
      </a:spcBef>
      <a:spcAft>
        <a:spcPct val="0"/>
      </a:spcAft>
      <a:defRPr sz="1200" kern="1200">
        <a:solidFill>
          <a:schemeClr val="tx1"/>
        </a:solidFill>
        <a:latin typeface="+mn-lt"/>
        <a:ea typeface="MS PGothic" panose="020B0600070205080204" pitchFamily="34" charset="-128"/>
        <a:cs typeface="+mn-cs"/>
      </a:defRPr>
    </a:lvl1pPr>
    <a:lvl2pPr marL="457200" algn="l" defTabSz="457200" rtl="0" fontAlgn="base">
      <a:spcBef>
        <a:spcPct val="30000"/>
      </a:spcBef>
      <a:spcAft>
        <a:spcPct val="0"/>
      </a:spcAft>
      <a:defRPr sz="1200" kern="1200">
        <a:solidFill>
          <a:schemeClr val="tx1"/>
        </a:solidFill>
        <a:latin typeface="+mn-lt"/>
        <a:ea typeface="MS PGothic" panose="020B0600070205080204" pitchFamily="34" charset="-128"/>
        <a:cs typeface="+mn-cs"/>
      </a:defRPr>
    </a:lvl2pPr>
    <a:lvl3pPr marL="914400" algn="l" defTabSz="457200" rtl="0" fontAlgn="base">
      <a:spcBef>
        <a:spcPct val="30000"/>
      </a:spcBef>
      <a:spcAft>
        <a:spcPct val="0"/>
      </a:spcAft>
      <a:defRPr sz="1200" kern="1200">
        <a:solidFill>
          <a:schemeClr val="tx1"/>
        </a:solidFill>
        <a:latin typeface="+mn-lt"/>
        <a:ea typeface="MS PGothic" panose="020B0600070205080204" pitchFamily="34" charset="-128"/>
        <a:cs typeface="+mn-cs"/>
      </a:defRPr>
    </a:lvl3pPr>
    <a:lvl4pPr marL="1371600" algn="l" defTabSz="457200" rtl="0" fontAlgn="base">
      <a:spcBef>
        <a:spcPct val="30000"/>
      </a:spcBef>
      <a:spcAft>
        <a:spcPct val="0"/>
      </a:spcAft>
      <a:defRPr sz="1200" kern="1200">
        <a:solidFill>
          <a:schemeClr val="tx1"/>
        </a:solidFill>
        <a:latin typeface="+mn-lt"/>
        <a:ea typeface="MS PGothic" panose="020B0600070205080204" pitchFamily="34" charset="-128"/>
        <a:cs typeface="+mn-cs"/>
      </a:defRPr>
    </a:lvl4pPr>
    <a:lvl5pPr marL="1828800" algn="l" defTabSz="457200" rtl="0" fontAlgn="base">
      <a:spcBef>
        <a:spcPct val="30000"/>
      </a:spcBef>
      <a:spcAft>
        <a:spcPct val="0"/>
      </a:spcAft>
      <a:defRPr sz="1200" kern="1200">
        <a:solidFill>
          <a:schemeClr val="tx1"/>
        </a:solidFill>
        <a:latin typeface="+mn-lt"/>
        <a:ea typeface="MS PGothic" panose="020B0600070205080204" pitchFamily="3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I" b="1" dirty="0"/>
          </a:p>
        </p:txBody>
      </p:sp>
      <p:sp>
        <p:nvSpPr>
          <p:cNvPr id="4" name="Slide Number Placeholder 3"/>
          <p:cNvSpPr>
            <a:spLocks noGrp="1"/>
          </p:cNvSpPr>
          <p:nvPr>
            <p:ph type="sldNum" sz="quarter" idx="5"/>
          </p:nvPr>
        </p:nvSpPr>
        <p:spPr/>
        <p:txBody>
          <a:bodyPr/>
          <a:lstStyle/>
          <a:p>
            <a:fld id="{E3CAC550-1B61-4ABB-B8F4-BF151AB5BD70}" type="slidenum">
              <a:rPr lang="en-US" altLang="en-SI" smtClean="0"/>
              <a:pPr/>
              <a:t>2</a:t>
            </a:fld>
            <a:endParaRPr lang="en-US" altLang="en-SI"/>
          </a:p>
        </p:txBody>
      </p:sp>
    </p:spTree>
    <p:extLst>
      <p:ext uri="{BB962C8B-B14F-4D97-AF65-F5344CB8AC3E}">
        <p14:creationId xmlns:p14="http://schemas.microsoft.com/office/powerpoint/2010/main" val="28032109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1" dirty="0"/>
          </a:p>
          <a:p>
            <a:r>
              <a:rPr lang="en-GB" b="1" dirty="0"/>
              <a:t>Quantities in 1000m3</a:t>
            </a:r>
          </a:p>
          <a:p>
            <a:r>
              <a:rPr lang="en-GB" b="1" dirty="0"/>
              <a:t>Quantities below 10.000m3 excluded</a:t>
            </a:r>
          </a:p>
          <a:p>
            <a:r>
              <a:rPr lang="en-GB" b="1" dirty="0"/>
              <a:t>Traded wood is not included, only domestic production is included.</a:t>
            </a:r>
          </a:p>
          <a:p>
            <a:r>
              <a:rPr lang="en-GB" b="1" dirty="0"/>
              <a:t>Pastel arrows: FAO data on roundwood production and its subcategories. Bright arrows are PRODCOM based data.</a:t>
            </a:r>
          </a:p>
          <a:p>
            <a:r>
              <a:rPr lang="en-GB" b="1" dirty="0"/>
              <a:t>Grey arrows – grey losses at production stage and share of reused waste stream.</a:t>
            </a:r>
          </a:p>
          <a:p>
            <a:r>
              <a:rPr lang="en-GB" b="1" dirty="0"/>
              <a:t>Dark grey – Import required for the production where not enough resource was manufactured domestically</a:t>
            </a:r>
          </a:p>
          <a:p>
            <a:r>
              <a:rPr lang="en-GB" b="1" dirty="0"/>
              <a:t>Observation of 2 years 1994 and 2021</a:t>
            </a:r>
          </a:p>
          <a:p>
            <a:endParaRPr lang="en-SI" b="1" dirty="0"/>
          </a:p>
        </p:txBody>
      </p:sp>
      <p:sp>
        <p:nvSpPr>
          <p:cNvPr id="4" name="Slide Number Placeholder 3"/>
          <p:cNvSpPr>
            <a:spLocks noGrp="1"/>
          </p:cNvSpPr>
          <p:nvPr>
            <p:ph type="sldNum" sz="quarter" idx="5"/>
          </p:nvPr>
        </p:nvSpPr>
        <p:spPr/>
        <p:txBody>
          <a:bodyPr/>
          <a:lstStyle/>
          <a:p>
            <a:fld id="{E3CAC550-1B61-4ABB-B8F4-BF151AB5BD70}" type="slidenum">
              <a:rPr lang="en-US" altLang="en-SI" smtClean="0"/>
              <a:pPr/>
              <a:t>11</a:t>
            </a:fld>
            <a:endParaRPr lang="en-US" altLang="en-SI"/>
          </a:p>
        </p:txBody>
      </p:sp>
    </p:spTree>
    <p:extLst>
      <p:ext uri="{BB962C8B-B14F-4D97-AF65-F5344CB8AC3E}">
        <p14:creationId xmlns:p14="http://schemas.microsoft.com/office/powerpoint/2010/main" val="14467652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base" latinLnBrk="0" hangingPunct="1">
              <a:lnSpc>
                <a:spcPct val="100000"/>
              </a:lnSpc>
              <a:spcBef>
                <a:spcPct val="30000"/>
              </a:spcBef>
              <a:spcAft>
                <a:spcPct val="0"/>
              </a:spcAft>
              <a:buClrTx/>
              <a:buSzTx/>
              <a:buFontTx/>
              <a:buNone/>
              <a:tabLst/>
              <a:defRPr/>
            </a:pPr>
            <a:r>
              <a:rPr lang="en-GB" sz="1800" dirty="0">
                <a:effectLst/>
                <a:latin typeface="Calibri" panose="020F0502020204030204" pitchFamily="34" charset="0"/>
                <a:ea typeface="Calibri" panose="020F0502020204030204" pitchFamily="34" charset="0"/>
                <a:cs typeface="Times New Roman" panose="02020603050405020304" pitchFamily="18" charset="0"/>
              </a:rPr>
              <a:t>Coherence between data sources FAO – PRODCOM is satisfactory for both years observed:</a:t>
            </a:r>
          </a:p>
          <a:p>
            <a:pPr marL="285750" marR="0" lvl="0" indent="-285750" algn="l" defTabSz="4572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GB" sz="1800" dirty="0">
                <a:effectLst/>
                <a:latin typeface="Calibri" panose="020F0502020204030204" pitchFamily="34" charset="0"/>
                <a:ea typeface="Calibri" panose="020F0502020204030204" pitchFamily="34" charset="0"/>
                <a:cs typeface="Times New Roman" panose="02020603050405020304" pitchFamily="18" charset="0"/>
              </a:rPr>
              <a:t>Looking at years 1994, and 2021 there is a growth in domestic removal – it doubled. This growth translates mostly into coniferous </a:t>
            </a:r>
            <a:r>
              <a:rPr lang="en-GB" sz="1800" dirty="0" err="1">
                <a:effectLst/>
                <a:latin typeface="Calibri" panose="020F0502020204030204" pitchFamily="34" charset="0"/>
                <a:ea typeface="Calibri" panose="020F0502020204030204" pitchFamily="34" charset="0"/>
                <a:cs typeface="Times New Roman" panose="02020603050405020304" pitchFamily="18" charset="0"/>
              </a:rPr>
              <a:t>sawnwood</a:t>
            </a:r>
            <a:r>
              <a:rPr lang="en-GB" sz="1800" dirty="0">
                <a:effectLst/>
                <a:latin typeface="Calibri" panose="020F0502020204030204" pitchFamily="34" charset="0"/>
                <a:ea typeface="Calibri" panose="020F0502020204030204" pitchFamily="34" charset="0"/>
                <a:cs typeface="Times New Roman" panose="02020603050405020304" pitchFamily="18" charset="0"/>
              </a:rPr>
              <a:t>.</a:t>
            </a:r>
          </a:p>
          <a:p>
            <a:pPr marL="285750" marR="0" lvl="0" indent="-285750" algn="l" defTabSz="4572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GB" sz="1800" dirty="0">
                <a:effectLst/>
                <a:latin typeface="Calibri" panose="020F0502020204030204" pitchFamily="34" charset="0"/>
                <a:ea typeface="Calibri" panose="020F0502020204030204" pitchFamily="34" charset="0"/>
                <a:cs typeface="Times New Roman" panose="02020603050405020304" pitchFamily="18" charset="0"/>
              </a:rPr>
              <a:t>Production of cellulose and boards is stagnating, as is the of non-coniferous </a:t>
            </a:r>
            <a:r>
              <a:rPr lang="en-GB" sz="1800" dirty="0" err="1">
                <a:effectLst/>
                <a:latin typeface="Calibri" panose="020F0502020204030204" pitchFamily="34" charset="0"/>
                <a:ea typeface="Calibri" panose="020F0502020204030204" pitchFamily="34" charset="0"/>
                <a:cs typeface="Times New Roman" panose="02020603050405020304" pitchFamily="18" charset="0"/>
              </a:rPr>
              <a:t>sawnwood</a:t>
            </a:r>
            <a:r>
              <a:rPr lang="en-GB" sz="1800" dirty="0">
                <a:effectLst/>
                <a:latin typeface="Calibri" panose="020F0502020204030204" pitchFamily="34" charset="0"/>
                <a:ea typeface="Calibri" panose="020F0502020204030204" pitchFamily="34" charset="0"/>
                <a:cs typeface="Times New Roman" panose="02020603050405020304" pitchFamily="18" charset="0"/>
              </a:rPr>
              <a:t> even dropped slightly. </a:t>
            </a:r>
          </a:p>
          <a:p>
            <a:pPr marL="285750" marR="0" lvl="0" indent="-285750" algn="l" defTabSz="4572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GB" sz="1800" dirty="0">
                <a:effectLst/>
                <a:latin typeface="Calibri" panose="020F0502020204030204" pitchFamily="34" charset="0"/>
                <a:ea typeface="Calibri" panose="020F0502020204030204" pitchFamily="34" charset="0"/>
                <a:cs typeface="Times New Roman" panose="02020603050405020304" pitchFamily="18" charset="0"/>
              </a:rPr>
              <a:t>Boards with rounded edges were no longer existent in the classification post 2016, which explains a part of the increase in the coniferous </a:t>
            </a:r>
            <a:r>
              <a:rPr lang="en-GB" sz="1800" dirty="0" err="1">
                <a:effectLst/>
                <a:latin typeface="Calibri" panose="020F0502020204030204" pitchFamily="34" charset="0"/>
                <a:ea typeface="Calibri" panose="020F0502020204030204" pitchFamily="34" charset="0"/>
                <a:cs typeface="Times New Roman" panose="02020603050405020304" pitchFamily="18" charset="0"/>
              </a:rPr>
              <a:t>sawnwood</a:t>
            </a:r>
            <a:r>
              <a:rPr lang="en-GB" sz="1800" dirty="0">
                <a:effectLst/>
                <a:latin typeface="Calibri" panose="020F0502020204030204" pitchFamily="34" charset="0"/>
                <a:ea typeface="Calibri" panose="020F0502020204030204" pitchFamily="34" charset="0"/>
                <a:cs typeface="Times New Roman" panose="02020603050405020304" pitchFamily="18" charset="0"/>
              </a:rPr>
              <a:t>, but not all. </a:t>
            </a:r>
          </a:p>
          <a:p>
            <a:pPr marL="285750" marR="0" lvl="0" indent="-285750" algn="l" defTabSz="4572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GB" sz="1800" dirty="0">
                <a:effectLst/>
                <a:latin typeface="Calibri" panose="020F0502020204030204" pitchFamily="34" charset="0"/>
                <a:ea typeface="Calibri" panose="020F0502020204030204" pitchFamily="34" charset="0"/>
                <a:cs typeface="Times New Roman" panose="02020603050405020304" pitchFamily="18" charset="0"/>
              </a:rPr>
              <a:t>Veneer is no longer produced in 2021, neither is particle board nor sulphate </a:t>
            </a:r>
            <a:r>
              <a:rPr lang="en-GB" sz="1800" dirty="0" err="1">
                <a:effectLst/>
                <a:latin typeface="Calibri" panose="020F0502020204030204" pitchFamily="34" charset="0"/>
                <a:ea typeface="Calibri" panose="020F0502020204030204" pitchFamily="34" charset="0"/>
                <a:cs typeface="Times New Roman" panose="02020603050405020304" pitchFamily="18" charset="0"/>
              </a:rPr>
              <a:t>chemichal</a:t>
            </a:r>
            <a:r>
              <a:rPr lang="en-GB" sz="1800" dirty="0">
                <a:effectLst/>
                <a:latin typeface="Calibri" panose="020F0502020204030204" pitchFamily="34" charset="0"/>
                <a:ea typeface="Calibri" panose="020F0502020204030204" pitchFamily="34" charset="0"/>
                <a:cs typeface="Times New Roman" panose="02020603050405020304" pitchFamily="18" charset="0"/>
              </a:rPr>
              <a:t> pulp.</a:t>
            </a:r>
          </a:p>
          <a:p>
            <a:pPr marL="285750" marR="0" lvl="0" indent="-285750" algn="l" defTabSz="4572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GB" sz="1800" dirty="0">
                <a:effectLst/>
                <a:latin typeface="Calibri" panose="020F0502020204030204" pitchFamily="34" charset="0"/>
                <a:ea typeface="Calibri" panose="020F0502020204030204" pitchFamily="34" charset="0"/>
                <a:cs typeface="Times New Roman" panose="02020603050405020304" pitchFamily="18" charset="0"/>
              </a:rPr>
              <a:t>One of the rare products which increased in quantity manufactured have been fibreboard and plywood and also production of mechanical pulp has increased. </a:t>
            </a:r>
          </a:p>
          <a:p>
            <a:pPr marL="285750" marR="0" lvl="0" indent="-285750" algn="l" defTabSz="4572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GB" sz="1800" dirty="0">
                <a:effectLst/>
                <a:latin typeface="Calibri" panose="020F0502020204030204" pitchFamily="34" charset="0"/>
                <a:ea typeface="Calibri" panose="020F0502020204030204" pitchFamily="34" charset="0"/>
                <a:cs typeface="Times New Roman" panose="02020603050405020304" pitchFamily="18" charset="0"/>
              </a:rPr>
              <a:t>Classification of the category fuel wood changed, and two of the 1994 categories are no longer available in the classification.</a:t>
            </a:r>
            <a:endParaRPr lang="en-SI" sz="1800" dirty="0">
              <a:effectLst/>
              <a:latin typeface="Calibri" panose="020F0502020204030204" pitchFamily="34" charset="0"/>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GB" b="1" dirty="0"/>
              <a:t>Regarding secondary products made from coniferous </a:t>
            </a:r>
            <a:r>
              <a:rPr lang="en-GB" b="1" dirty="0" err="1"/>
              <a:t>sawnwood</a:t>
            </a:r>
            <a:r>
              <a:rPr lang="en-GB" b="1" dirty="0"/>
              <a:t> – al products have decreased substantially, only pellets and boxes grew in produced volume considerably. Quantity of wooden furniture dropped, and now there is no resource to produce it domestically, so a dark grey arrow shows an import needed to cover this demand.</a:t>
            </a:r>
          </a:p>
          <a:p>
            <a:pPr marL="171450" indent="-171450">
              <a:buFont typeface="Arial" panose="020B0604020202020204" pitchFamily="34" charset="0"/>
              <a:buChar char="•"/>
            </a:pPr>
            <a:r>
              <a:rPr lang="en-GB" b="1" dirty="0"/>
              <a:t>Another ground of secondary products which grew in produced volume are secondary paper products. However, like with furniture, there is few resource available to manufacture paper products, therefore those have to come from abroad.</a:t>
            </a:r>
            <a:endParaRPr lang="en-SI" b="1" dirty="0"/>
          </a:p>
        </p:txBody>
      </p:sp>
      <p:sp>
        <p:nvSpPr>
          <p:cNvPr id="4" name="Slide Number Placeholder 3"/>
          <p:cNvSpPr>
            <a:spLocks noGrp="1"/>
          </p:cNvSpPr>
          <p:nvPr>
            <p:ph type="sldNum" sz="quarter" idx="5"/>
          </p:nvPr>
        </p:nvSpPr>
        <p:spPr/>
        <p:txBody>
          <a:bodyPr/>
          <a:lstStyle/>
          <a:p>
            <a:fld id="{E3CAC550-1B61-4ABB-B8F4-BF151AB5BD70}" type="slidenum">
              <a:rPr lang="en-US" altLang="en-SI" smtClean="0"/>
              <a:pPr/>
              <a:t>12</a:t>
            </a:fld>
            <a:endParaRPr lang="en-US" altLang="en-SI"/>
          </a:p>
        </p:txBody>
      </p:sp>
    </p:spTree>
    <p:extLst>
      <p:ext uri="{BB962C8B-B14F-4D97-AF65-F5344CB8AC3E}">
        <p14:creationId xmlns:p14="http://schemas.microsoft.com/office/powerpoint/2010/main" val="15968998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endParaRPr lang="en-GB" sz="1200" dirty="0">
              <a:latin typeface="Times New Roman" panose="02020603050405020304" pitchFamily="18" charset="0"/>
              <a:ea typeface="SimSun" panose="02010600030101010101" pitchFamily="2" charset="-122"/>
            </a:endParaRPr>
          </a:p>
          <a:p>
            <a:pPr algn="just"/>
            <a:endParaRPr lang="en-SI" sz="1200" dirty="0">
              <a:latin typeface="Times New Roman" panose="02020603050405020304" pitchFamily="18" charset="0"/>
              <a:ea typeface="SimSun" panose="02010600030101010101" pitchFamily="2" charset="-122"/>
            </a:endParaRPr>
          </a:p>
        </p:txBody>
      </p:sp>
      <p:sp>
        <p:nvSpPr>
          <p:cNvPr id="4" name="Slide Number Placeholder 3"/>
          <p:cNvSpPr>
            <a:spLocks noGrp="1"/>
          </p:cNvSpPr>
          <p:nvPr>
            <p:ph type="sldNum" sz="quarter" idx="5"/>
          </p:nvPr>
        </p:nvSpPr>
        <p:spPr/>
        <p:txBody>
          <a:bodyPr/>
          <a:lstStyle/>
          <a:p>
            <a:fld id="{E3CAC550-1B61-4ABB-B8F4-BF151AB5BD70}" type="slidenum">
              <a:rPr lang="en-US" altLang="en-SI" smtClean="0"/>
              <a:pPr/>
              <a:t>13</a:t>
            </a:fld>
            <a:endParaRPr lang="en-US" altLang="en-SI"/>
          </a:p>
        </p:txBody>
      </p:sp>
    </p:spTree>
    <p:extLst>
      <p:ext uri="{BB962C8B-B14F-4D97-AF65-F5344CB8AC3E}">
        <p14:creationId xmlns:p14="http://schemas.microsoft.com/office/powerpoint/2010/main" val="27181926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I" b="1" dirty="0"/>
          </a:p>
        </p:txBody>
      </p:sp>
      <p:sp>
        <p:nvSpPr>
          <p:cNvPr id="4" name="Slide Number Placeholder 3"/>
          <p:cNvSpPr>
            <a:spLocks noGrp="1"/>
          </p:cNvSpPr>
          <p:nvPr>
            <p:ph type="sldNum" sz="quarter" idx="5"/>
          </p:nvPr>
        </p:nvSpPr>
        <p:spPr/>
        <p:txBody>
          <a:bodyPr/>
          <a:lstStyle/>
          <a:p>
            <a:fld id="{E3CAC550-1B61-4ABB-B8F4-BF151AB5BD70}" type="slidenum">
              <a:rPr lang="en-US" altLang="en-SI" smtClean="0"/>
              <a:pPr/>
              <a:t>3</a:t>
            </a:fld>
            <a:endParaRPr lang="en-US" altLang="en-SI"/>
          </a:p>
        </p:txBody>
      </p:sp>
    </p:spTree>
    <p:extLst>
      <p:ext uri="{BB962C8B-B14F-4D97-AF65-F5344CB8AC3E}">
        <p14:creationId xmlns:p14="http://schemas.microsoft.com/office/powerpoint/2010/main" val="482186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I" b="1" dirty="0"/>
          </a:p>
        </p:txBody>
      </p:sp>
      <p:sp>
        <p:nvSpPr>
          <p:cNvPr id="4" name="Slide Number Placeholder 3"/>
          <p:cNvSpPr>
            <a:spLocks noGrp="1"/>
          </p:cNvSpPr>
          <p:nvPr>
            <p:ph type="sldNum" sz="quarter" idx="5"/>
          </p:nvPr>
        </p:nvSpPr>
        <p:spPr/>
        <p:txBody>
          <a:bodyPr/>
          <a:lstStyle/>
          <a:p>
            <a:fld id="{E3CAC550-1B61-4ABB-B8F4-BF151AB5BD70}" type="slidenum">
              <a:rPr lang="en-US" altLang="en-SI" smtClean="0"/>
              <a:pPr/>
              <a:t>4</a:t>
            </a:fld>
            <a:endParaRPr lang="en-US" altLang="en-SI"/>
          </a:p>
        </p:txBody>
      </p:sp>
    </p:spTree>
    <p:extLst>
      <p:ext uri="{BB962C8B-B14F-4D97-AF65-F5344CB8AC3E}">
        <p14:creationId xmlns:p14="http://schemas.microsoft.com/office/powerpoint/2010/main" val="19084286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I" b="1" dirty="0"/>
          </a:p>
        </p:txBody>
      </p:sp>
      <p:sp>
        <p:nvSpPr>
          <p:cNvPr id="4" name="Slide Number Placeholder 3"/>
          <p:cNvSpPr>
            <a:spLocks noGrp="1"/>
          </p:cNvSpPr>
          <p:nvPr>
            <p:ph type="sldNum" sz="quarter" idx="5"/>
          </p:nvPr>
        </p:nvSpPr>
        <p:spPr/>
        <p:txBody>
          <a:bodyPr/>
          <a:lstStyle/>
          <a:p>
            <a:fld id="{E3CAC550-1B61-4ABB-B8F4-BF151AB5BD70}" type="slidenum">
              <a:rPr lang="en-US" altLang="en-SI" smtClean="0"/>
              <a:pPr/>
              <a:t>5</a:t>
            </a:fld>
            <a:endParaRPr lang="en-US" altLang="en-SI"/>
          </a:p>
        </p:txBody>
      </p:sp>
    </p:spTree>
    <p:extLst>
      <p:ext uri="{BB962C8B-B14F-4D97-AF65-F5344CB8AC3E}">
        <p14:creationId xmlns:p14="http://schemas.microsoft.com/office/powerpoint/2010/main" val="28952863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I" b="1" dirty="0"/>
          </a:p>
        </p:txBody>
      </p:sp>
      <p:sp>
        <p:nvSpPr>
          <p:cNvPr id="4" name="Slide Number Placeholder 3"/>
          <p:cNvSpPr>
            <a:spLocks noGrp="1"/>
          </p:cNvSpPr>
          <p:nvPr>
            <p:ph type="sldNum" sz="quarter" idx="5"/>
          </p:nvPr>
        </p:nvSpPr>
        <p:spPr/>
        <p:txBody>
          <a:bodyPr/>
          <a:lstStyle/>
          <a:p>
            <a:fld id="{E3CAC550-1B61-4ABB-B8F4-BF151AB5BD70}" type="slidenum">
              <a:rPr lang="en-US" altLang="en-SI" smtClean="0"/>
              <a:pPr/>
              <a:t>6</a:t>
            </a:fld>
            <a:endParaRPr lang="en-US" altLang="en-SI"/>
          </a:p>
        </p:txBody>
      </p:sp>
    </p:spTree>
    <p:extLst>
      <p:ext uri="{BB962C8B-B14F-4D97-AF65-F5344CB8AC3E}">
        <p14:creationId xmlns:p14="http://schemas.microsoft.com/office/powerpoint/2010/main" val="42466382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dirty="0">
                <a:effectLst/>
                <a:latin typeface="Calibri" panose="020F0502020204030204" pitchFamily="34" charset="0"/>
                <a:ea typeface="Calibri" panose="020F0502020204030204" pitchFamily="34" charset="0"/>
                <a:cs typeface="Times New Roman" panose="02020603050405020304" pitchFamily="18" charset="0"/>
              </a:rPr>
              <a:t>increase in wood products into this stream, from approximately 600m3 in the 90s, to 1200m3 in the 2020s</a:t>
            </a:r>
          </a:p>
          <a:p>
            <a:pPr marL="0" marR="0" lvl="0" indent="0" algn="l" defTabSz="457200" rtl="0" eaLnBrk="1" fontAlgn="base" latinLnBrk="0" hangingPunct="1">
              <a:lnSpc>
                <a:spcPct val="100000"/>
              </a:lnSpc>
              <a:spcBef>
                <a:spcPct val="30000"/>
              </a:spcBef>
              <a:spcAft>
                <a:spcPct val="0"/>
              </a:spcAft>
              <a:buClrTx/>
              <a:buSzTx/>
              <a:buFontTx/>
              <a:buNone/>
              <a:tabLst/>
              <a:defRPr/>
            </a:pPr>
            <a:r>
              <a:rPr lang="en-GB" sz="1800" dirty="0">
                <a:effectLst/>
                <a:latin typeface="Calibri" panose="020F0502020204030204" pitchFamily="34" charset="0"/>
                <a:ea typeface="Calibri" panose="020F0502020204030204" pitchFamily="34" charset="0"/>
                <a:cs typeface="Times New Roman" panose="02020603050405020304" pitchFamily="18" charset="0"/>
              </a:rPr>
              <a:t>FAO data specifies total wood demand for </a:t>
            </a:r>
            <a:r>
              <a:rPr lang="en-GB" sz="1800" dirty="0" err="1">
                <a:effectLst/>
                <a:latin typeface="Calibri" panose="020F0502020204030204" pitchFamily="34" charset="0"/>
                <a:ea typeface="Calibri" panose="020F0502020204030204" pitchFamily="34" charset="0"/>
                <a:cs typeface="Times New Roman" panose="02020603050405020304" pitchFamily="18" charset="0"/>
              </a:rPr>
              <a:t>sawnwood</a:t>
            </a:r>
            <a:r>
              <a:rPr lang="en-GB" sz="1800" dirty="0">
                <a:effectLst/>
                <a:latin typeface="Calibri" panose="020F0502020204030204" pitchFamily="34" charset="0"/>
                <a:ea typeface="Calibri" panose="020F0502020204030204" pitchFamily="34" charset="0"/>
                <a:cs typeface="Times New Roman" panose="02020603050405020304" pitchFamily="18" charset="0"/>
              </a:rPr>
              <a:t> production in a given year for Slovenia. some of the roundwood is in fact exported, and some is imported. It could be, that in the years where the data matches less well, the import/export balance was different, causing the gap in the graph. </a:t>
            </a:r>
          </a:p>
          <a:p>
            <a:pPr marL="0" marR="0" lvl="0" indent="0" algn="l" defTabSz="457200" rtl="0" eaLnBrk="1" fontAlgn="base" latinLnBrk="0" hangingPunct="1">
              <a:lnSpc>
                <a:spcPct val="100000"/>
              </a:lnSpc>
              <a:spcBef>
                <a:spcPct val="30000"/>
              </a:spcBef>
              <a:spcAft>
                <a:spcPct val="0"/>
              </a:spcAft>
              <a:buClrTx/>
              <a:buSzTx/>
              <a:buFontTx/>
              <a:buNone/>
              <a:tabLst/>
              <a:defRPr/>
            </a:pPr>
            <a:r>
              <a:rPr lang="en-GB" sz="1800" dirty="0">
                <a:effectLst/>
                <a:latin typeface="Calibri" panose="020F0502020204030204" pitchFamily="34" charset="0"/>
                <a:ea typeface="Calibri" panose="020F0502020204030204" pitchFamily="34" charset="0"/>
                <a:cs typeface="Times New Roman" panose="02020603050405020304" pitchFamily="18" charset="0"/>
              </a:rPr>
              <a:t>Unfortunately, </a:t>
            </a:r>
            <a:r>
              <a:rPr lang="en-SI" sz="1800" dirty="0">
                <a:effectLst/>
                <a:latin typeface="Calibri" panose="020F0502020204030204" pitchFamily="34" charset="0"/>
                <a:ea typeface="Calibri" panose="020F0502020204030204" pitchFamily="34" charset="0"/>
                <a:cs typeface="Times New Roman" panose="02020603050405020304" pitchFamily="18" charset="0"/>
              </a:rPr>
              <a:t> </a:t>
            </a:r>
            <a:r>
              <a:rPr lang="en-GB" sz="1800" dirty="0">
                <a:effectLst/>
                <a:latin typeface="Calibri" panose="020F0502020204030204" pitchFamily="34" charset="0"/>
                <a:ea typeface="Calibri" panose="020F0502020204030204" pitchFamily="34" charset="0"/>
                <a:cs typeface="Times New Roman" panose="02020603050405020304" pitchFamily="18" charset="0"/>
              </a:rPr>
              <a:t>FAO data does not specify export/import per category of wood product, only for total roundwood, as shown in previous slide</a:t>
            </a:r>
          </a:p>
          <a:p>
            <a:pPr>
              <a:lnSpc>
                <a:spcPct val="107000"/>
              </a:lnSpc>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Coniferous and non-coniferous </a:t>
            </a:r>
            <a:r>
              <a:rPr lang="en-GB" sz="1800" dirty="0" err="1">
                <a:effectLst/>
                <a:latin typeface="Calibri" panose="020F0502020204030204" pitchFamily="34" charset="0"/>
                <a:ea typeface="Calibri" panose="020F0502020204030204" pitchFamily="34" charset="0"/>
                <a:cs typeface="Times New Roman" panose="02020603050405020304" pitchFamily="18" charset="0"/>
              </a:rPr>
              <a:t>sawnwood</a:t>
            </a:r>
            <a:r>
              <a:rPr lang="en-GB" sz="1800" dirty="0">
                <a:effectLst/>
                <a:latin typeface="Calibri" panose="020F0502020204030204" pitchFamily="34" charset="0"/>
                <a:ea typeface="Calibri" panose="020F0502020204030204" pitchFamily="34" charset="0"/>
                <a:cs typeface="Times New Roman" panose="02020603050405020304" pitchFamily="18" charset="0"/>
              </a:rPr>
              <a:t> production reduced gradually until 2013 </a:t>
            </a:r>
            <a:r>
              <a:rPr lang="en-SI" sz="1800" dirty="0">
                <a:effectLst/>
                <a:latin typeface="Calibri" panose="020F0502020204030204" pitchFamily="34" charset="0"/>
                <a:ea typeface="Calibri" panose="020F0502020204030204" pitchFamily="34" charset="0"/>
                <a:cs typeface="Times New Roman" panose="02020603050405020304" pitchFamily="18" charset="0"/>
              </a:rPr>
              <a:t> </a:t>
            </a:r>
            <a:r>
              <a:rPr lang="en-GB" sz="1800" dirty="0">
                <a:effectLst/>
                <a:latin typeface="Calibri" panose="020F0502020204030204" pitchFamily="34" charset="0"/>
                <a:ea typeface="Calibri" panose="020F0502020204030204" pitchFamily="34" charset="0"/>
                <a:cs typeface="Times New Roman" panose="02020603050405020304" pitchFamily="18" charset="0"/>
              </a:rPr>
              <a:t>after which the coniferous grew 3-4 fold in the last 10 years. Demand for non-coniferous wood (dark green pastel) </a:t>
            </a:r>
            <a:r>
              <a:rPr lang="en-SI" sz="1800" dirty="0">
                <a:effectLst/>
                <a:latin typeface="Calibri" panose="020F0502020204030204" pitchFamily="34" charset="0"/>
                <a:ea typeface="Calibri" panose="020F0502020204030204" pitchFamily="34" charset="0"/>
                <a:cs typeface="Times New Roman" panose="02020603050405020304" pitchFamily="18" charset="0"/>
              </a:rPr>
              <a:t> </a:t>
            </a:r>
            <a:r>
              <a:rPr lang="en-GB" sz="1800" dirty="0">
                <a:effectLst/>
                <a:latin typeface="Calibri" panose="020F0502020204030204" pitchFamily="34" charset="0"/>
                <a:ea typeface="Calibri" panose="020F0502020204030204" pitchFamily="34" charset="0"/>
                <a:cs typeface="Times New Roman" panose="02020603050405020304" pitchFamily="18" charset="0"/>
              </a:rPr>
              <a:t> stagnated post 2013. </a:t>
            </a:r>
            <a:r>
              <a:rPr lang="en-SI" sz="1800" dirty="0">
                <a:effectLst/>
                <a:latin typeface="Calibri" panose="020F0502020204030204" pitchFamily="34" charset="0"/>
                <a:ea typeface="Calibri" panose="020F0502020204030204" pitchFamily="34" charset="0"/>
                <a:cs typeface="Times New Roman" panose="02020603050405020304" pitchFamily="18" charset="0"/>
              </a:rPr>
              <a:t> </a:t>
            </a:r>
            <a:r>
              <a:rPr lang="en-GB" sz="1800" dirty="0">
                <a:effectLst/>
                <a:latin typeface="Calibri" panose="020F0502020204030204" pitchFamily="34" charset="0"/>
                <a:ea typeface="Calibri" panose="020F0502020204030204" pitchFamily="34" charset="0"/>
                <a:cs typeface="Times New Roman" panose="02020603050405020304" pitchFamily="18" charset="0"/>
              </a:rPr>
              <a:t>Boards with rounded edges (dark green), were no longer existent in the PRODCOM classification post 2016, which is why this category is absent from the graph post 2016. </a:t>
            </a:r>
            <a:r>
              <a:rPr lang="en-SI" sz="1800" dirty="0">
                <a:effectLst/>
                <a:latin typeface="Calibri" panose="020F0502020204030204" pitchFamily="34" charset="0"/>
                <a:ea typeface="Calibri" panose="020F0502020204030204" pitchFamily="34" charset="0"/>
                <a:cs typeface="Times New Roman" panose="02020603050405020304" pitchFamily="18" charset="0"/>
              </a:rPr>
              <a:t> </a:t>
            </a:r>
            <a:r>
              <a:rPr lang="en-SI"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from figure 2 it is not seen this. But that they started to decrease in 2007. </a:t>
            </a:r>
            <a:r>
              <a:rPr lang="en-SI" sz="1800" dirty="0">
                <a:effectLst/>
                <a:latin typeface="Calibri" panose="020F0502020204030204" pitchFamily="34" charset="0"/>
                <a:ea typeface="Calibri" panose="020F0502020204030204" pitchFamily="34" charset="0"/>
                <a:cs typeface="Times New Roman" panose="02020603050405020304" pitchFamily="18" charset="0"/>
              </a:rPr>
              <a:t>  </a:t>
            </a:r>
            <a:endParaRPr lang="en-SI" b="1" dirty="0"/>
          </a:p>
        </p:txBody>
      </p:sp>
      <p:sp>
        <p:nvSpPr>
          <p:cNvPr id="4" name="Slide Number Placeholder 3"/>
          <p:cNvSpPr>
            <a:spLocks noGrp="1"/>
          </p:cNvSpPr>
          <p:nvPr>
            <p:ph type="sldNum" sz="quarter" idx="5"/>
          </p:nvPr>
        </p:nvSpPr>
        <p:spPr/>
        <p:txBody>
          <a:bodyPr/>
          <a:lstStyle/>
          <a:p>
            <a:fld id="{E3CAC550-1B61-4ABB-B8F4-BF151AB5BD70}" type="slidenum">
              <a:rPr lang="en-US" altLang="en-SI" smtClean="0"/>
              <a:pPr/>
              <a:t>7</a:t>
            </a:fld>
            <a:endParaRPr lang="en-US" altLang="en-SI"/>
          </a:p>
        </p:txBody>
      </p:sp>
    </p:spTree>
    <p:extLst>
      <p:ext uri="{BB962C8B-B14F-4D97-AF65-F5344CB8AC3E}">
        <p14:creationId xmlns:p14="http://schemas.microsoft.com/office/powerpoint/2010/main" val="39531971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dirty="0">
                <a:effectLst/>
                <a:latin typeface="Calibri" panose="020F0502020204030204" pitchFamily="34" charset="0"/>
                <a:ea typeface="Calibri" panose="020F0502020204030204" pitchFamily="34" charset="0"/>
                <a:cs typeface="Times New Roman" panose="02020603050405020304" pitchFamily="18" charset="0"/>
              </a:rPr>
              <a:t>SURS data demonstrates a steep decline in the demanded roundwood for pulp after the year 2005, followed by a short-lived peak in years 2007 and 2008. </a:t>
            </a:r>
          </a:p>
          <a:p>
            <a:r>
              <a:rPr lang="en-GB" sz="1800" b="0" dirty="0">
                <a:effectLst/>
                <a:latin typeface="Calibri" panose="020F0502020204030204" pitchFamily="34" charset="0"/>
                <a:cs typeface="Times New Roman" panose="02020603050405020304" pitchFamily="18" charset="0"/>
              </a:rPr>
              <a:t>Good match between data sources</a:t>
            </a:r>
          </a:p>
          <a:p>
            <a:r>
              <a:rPr lang="en-GB" sz="1800" b="0" dirty="0">
                <a:effectLst/>
                <a:latin typeface="Calibri" panose="020F0502020204030204" pitchFamily="34" charset="0"/>
                <a:cs typeface="Times New Roman" panose="02020603050405020304" pitchFamily="18" charset="0"/>
              </a:rPr>
              <a:t>No production of chemical wood pulp at all post 2007</a:t>
            </a:r>
            <a:endParaRPr lang="en-SI" b="0" dirty="0"/>
          </a:p>
        </p:txBody>
      </p:sp>
      <p:sp>
        <p:nvSpPr>
          <p:cNvPr id="4" name="Slide Number Placeholder 3"/>
          <p:cNvSpPr>
            <a:spLocks noGrp="1"/>
          </p:cNvSpPr>
          <p:nvPr>
            <p:ph type="sldNum" sz="quarter" idx="5"/>
          </p:nvPr>
        </p:nvSpPr>
        <p:spPr/>
        <p:txBody>
          <a:bodyPr/>
          <a:lstStyle/>
          <a:p>
            <a:fld id="{E3CAC550-1B61-4ABB-B8F4-BF151AB5BD70}" type="slidenum">
              <a:rPr lang="en-US" altLang="en-SI" smtClean="0"/>
              <a:pPr/>
              <a:t>8</a:t>
            </a:fld>
            <a:endParaRPr lang="en-US" altLang="en-SI"/>
          </a:p>
        </p:txBody>
      </p:sp>
    </p:spTree>
    <p:extLst>
      <p:ext uri="{BB962C8B-B14F-4D97-AF65-F5344CB8AC3E}">
        <p14:creationId xmlns:p14="http://schemas.microsoft.com/office/powerpoint/2010/main" val="42763684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base" latinLnBrk="0" hangingPunct="1">
              <a:lnSpc>
                <a:spcPct val="100000"/>
              </a:lnSpc>
              <a:spcBef>
                <a:spcPct val="30000"/>
              </a:spcBef>
              <a:spcAft>
                <a:spcPct val="0"/>
              </a:spcAft>
              <a:buClrTx/>
              <a:buSzTx/>
              <a:buFontTx/>
              <a:buNone/>
              <a:tabLst/>
              <a:defRPr/>
            </a:pPr>
            <a:r>
              <a:rPr lang="en-GB" sz="1800" dirty="0">
                <a:effectLst/>
                <a:latin typeface="Calibri" panose="020F0502020204030204" pitchFamily="34" charset="0"/>
                <a:ea typeface="Calibri" panose="020F0502020204030204" pitchFamily="34" charset="0"/>
                <a:cs typeface="Times New Roman" panose="02020603050405020304" pitchFamily="18" charset="0"/>
              </a:rPr>
              <a:t>FAO data is comparable throughout the observed period, despite the fact that import and export has not been captured in the FAO data, as described in previous sections.</a:t>
            </a:r>
            <a:endParaRPr lang="en-SI"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457200" rtl="0" eaLnBrk="1" fontAlgn="base" latinLnBrk="0" hangingPunct="1">
              <a:lnSpc>
                <a:spcPct val="100000"/>
              </a:lnSpc>
              <a:spcBef>
                <a:spcPct val="30000"/>
              </a:spcBef>
              <a:spcAft>
                <a:spcPct val="0"/>
              </a:spcAft>
              <a:buClrTx/>
              <a:buSzTx/>
              <a:buFontTx/>
              <a:buNone/>
              <a:tabLst/>
              <a:defRPr/>
            </a:pP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457200" rtl="0" eaLnBrk="1" fontAlgn="base" latinLnBrk="0" hangingPunct="1">
              <a:lnSpc>
                <a:spcPct val="100000"/>
              </a:lnSpc>
              <a:spcBef>
                <a:spcPct val="30000"/>
              </a:spcBef>
              <a:spcAft>
                <a:spcPct val="0"/>
              </a:spcAft>
              <a:buClrTx/>
              <a:buSzTx/>
              <a:buFontTx/>
              <a:buNone/>
              <a:tabLst/>
              <a:defRPr/>
            </a:pPr>
            <a:r>
              <a:rPr lang="en-GB" sz="1800" dirty="0">
                <a:effectLst/>
                <a:latin typeface="Calibri" panose="020F0502020204030204" pitchFamily="34" charset="0"/>
                <a:ea typeface="Calibri" panose="020F0502020204030204" pitchFamily="34" charset="0"/>
                <a:cs typeface="Times New Roman" panose="02020603050405020304" pitchFamily="18" charset="0"/>
              </a:rPr>
              <a:t>SURS data indicates first an increase of roundwood demand until 2002 (from 400.000m3 to 500.000m3) followed by a drop and rise again in 2008, and sustained decrease afterwards until today (around 300.000m3). Demand for the production of fibreboard and plywood are the two categories which experienced growth, whereas all others have dropped.  The demand of wood for the production of particle board and veneer declined to almost zero after the year 2011. </a:t>
            </a:r>
            <a:endParaRPr lang="en-SI"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SI" b="1" dirty="0"/>
          </a:p>
        </p:txBody>
      </p:sp>
      <p:sp>
        <p:nvSpPr>
          <p:cNvPr id="4" name="Slide Number Placeholder 3"/>
          <p:cNvSpPr>
            <a:spLocks noGrp="1"/>
          </p:cNvSpPr>
          <p:nvPr>
            <p:ph type="sldNum" sz="quarter" idx="5"/>
          </p:nvPr>
        </p:nvSpPr>
        <p:spPr/>
        <p:txBody>
          <a:bodyPr/>
          <a:lstStyle/>
          <a:p>
            <a:fld id="{E3CAC550-1B61-4ABB-B8F4-BF151AB5BD70}" type="slidenum">
              <a:rPr lang="en-US" altLang="en-SI" smtClean="0"/>
              <a:pPr/>
              <a:t>9</a:t>
            </a:fld>
            <a:endParaRPr lang="en-US" altLang="en-SI"/>
          </a:p>
        </p:txBody>
      </p:sp>
    </p:spTree>
    <p:extLst>
      <p:ext uri="{BB962C8B-B14F-4D97-AF65-F5344CB8AC3E}">
        <p14:creationId xmlns:p14="http://schemas.microsoft.com/office/powerpoint/2010/main" val="5465117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lnSpc>
                <a:spcPct val="107000"/>
              </a:lnSpc>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The differences between FAO and SURS data are the biggest in this category, meaning that this category is likely which causes the differences between both data sources in the total roundwood demand (slide 6). </a:t>
            </a:r>
          </a:p>
          <a:p>
            <a:pPr algn="just">
              <a:lnSpc>
                <a:spcPct val="107000"/>
              </a:lnSpc>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Initially, the demand seen by SURS data is higher than the FAO data, and after 2005 it is the other way around. Coherence is seen only in the most recent years. </a:t>
            </a:r>
          </a:p>
          <a:p>
            <a:pPr algn="just">
              <a:lnSpc>
                <a:spcPct val="107000"/>
              </a:lnSpc>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Reasons: FAO data does not include import and export. FAO data might be taking into account household use of wood logs</a:t>
            </a:r>
            <a:r>
              <a:rPr lang="en-SI" sz="1800" dirty="0">
                <a:effectLst/>
                <a:latin typeface="Calibri" panose="020F0502020204030204" pitchFamily="34" charset="0"/>
                <a:ea typeface="Calibri" panose="020F0502020204030204" pitchFamily="34" charset="0"/>
                <a:cs typeface="Times New Roman" panose="02020603050405020304" pitchFamily="18" charset="0"/>
              </a:rPr>
              <a:t> </a:t>
            </a:r>
            <a:r>
              <a:rPr lang="en-GB" sz="1800" dirty="0">
                <a:effectLst/>
                <a:latin typeface="Calibri" panose="020F0502020204030204" pitchFamily="34" charset="0"/>
                <a:ea typeface="Calibri" panose="020F0502020204030204" pitchFamily="34" charset="0"/>
                <a:cs typeface="Times New Roman" panose="02020603050405020304" pitchFamily="18" charset="0"/>
              </a:rPr>
              <a:t>, not included in the SURS data. </a:t>
            </a:r>
            <a:endParaRPr lang="en-SI"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PRODCOM did not have the adequate category for reporting wood pellets until 2016. It seems that in the second year after the introduction of this category, the data becomes more in line with the FAO data source. </a:t>
            </a:r>
          </a:p>
          <a:p>
            <a:pPr algn="just">
              <a:lnSpc>
                <a:spcPct val="107000"/>
              </a:lnSpc>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We hypothesise that the biggest cause for the gap in demand for fuel wood between both data sources could be the absence of the adequate categories for reporting.</a:t>
            </a:r>
            <a:endParaRPr lang="en-SI"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trends, regardless of the big gap , both sources indicate an increase, </a:t>
            </a:r>
          </a:p>
          <a:p>
            <a:pPr algn="just">
              <a:lnSpc>
                <a:spcPct val="107000"/>
              </a:lnSpc>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The data for demand of fuel wood seems less reliable than FAO data, mostly due to the fact that the classification does not include adequate categories to know which wood products have been used as fuel. </a:t>
            </a:r>
            <a:endParaRPr lang="en-SI"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Regarding the trends in demand of specific subcategories, it only makes sense to comment the categories of chips and particles and pellets and agglomerated post 2016, since previously SURS data is not reliable. The trends post 2016 demonstrate an increase in wood demand for pellets and a decrease in roundwood demand for chips and particles. In total, roundwood demand for fuel wood is decreasing slightly in the last few years.</a:t>
            </a:r>
            <a:endParaRPr lang="en-SI"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SI" b="1" dirty="0"/>
          </a:p>
        </p:txBody>
      </p:sp>
      <p:sp>
        <p:nvSpPr>
          <p:cNvPr id="4" name="Slide Number Placeholder 3"/>
          <p:cNvSpPr>
            <a:spLocks noGrp="1"/>
          </p:cNvSpPr>
          <p:nvPr>
            <p:ph type="sldNum" sz="quarter" idx="5"/>
          </p:nvPr>
        </p:nvSpPr>
        <p:spPr/>
        <p:txBody>
          <a:bodyPr/>
          <a:lstStyle/>
          <a:p>
            <a:fld id="{E3CAC550-1B61-4ABB-B8F4-BF151AB5BD70}" type="slidenum">
              <a:rPr lang="en-US" altLang="en-SI" smtClean="0"/>
              <a:pPr/>
              <a:t>10</a:t>
            </a:fld>
            <a:endParaRPr lang="en-US" altLang="en-SI"/>
          </a:p>
        </p:txBody>
      </p:sp>
    </p:spTree>
    <p:extLst>
      <p:ext uri="{BB962C8B-B14F-4D97-AF65-F5344CB8AC3E}">
        <p14:creationId xmlns:p14="http://schemas.microsoft.com/office/powerpoint/2010/main" val="312154960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2BF5C99-A17D-4BC9-8668-7C6694EA3F03}"/>
              </a:ext>
            </a:extLst>
          </p:cNvPr>
          <p:cNvSpPr/>
          <p:nvPr/>
        </p:nvSpPr>
        <p:spPr>
          <a:xfrm>
            <a:off x="0" y="0"/>
            <a:ext cx="9144000" cy="3600450"/>
          </a:xfrm>
          <a:prstGeom prst="rect">
            <a:avLst/>
          </a:prstGeom>
          <a:solidFill>
            <a:srgbClr val="FFFFFF"/>
          </a:solidFill>
          <a:ln>
            <a:noFill/>
          </a:ln>
        </p:spPr>
        <p:style>
          <a:lnRef idx="2">
            <a:schemeClr val="dk1"/>
          </a:lnRef>
          <a:fillRef idx="1">
            <a:schemeClr val="lt1"/>
          </a:fillRef>
          <a:effectRef idx="0">
            <a:schemeClr val="dk1"/>
          </a:effectRef>
          <a:fontRef idx="minor">
            <a:schemeClr val="dk1"/>
          </a:fontRef>
        </p:style>
        <p:txBody>
          <a:bodyPr anchor="ctr"/>
          <a:lstStyle/>
          <a:p>
            <a:pPr algn="ctr" fontAlgn="auto">
              <a:spcBef>
                <a:spcPts val="0"/>
              </a:spcBef>
              <a:spcAft>
                <a:spcPts val="0"/>
              </a:spcAft>
              <a:defRPr/>
            </a:pPr>
            <a:endParaRPr lang="en-US"/>
          </a:p>
        </p:txBody>
      </p:sp>
      <p:sp>
        <p:nvSpPr>
          <p:cNvPr id="7" name="Rectangle 6">
            <a:extLst>
              <a:ext uri="{FF2B5EF4-FFF2-40B4-BE49-F238E27FC236}">
                <a16:creationId xmlns:a16="http://schemas.microsoft.com/office/drawing/2014/main" id="{53D58F08-EC90-685C-BBF8-BC7B390C6DC3}"/>
              </a:ext>
            </a:extLst>
          </p:cNvPr>
          <p:cNvSpPr/>
          <p:nvPr/>
        </p:nvSpPr>
        <p:spPr>
          <a:xfrm>
            <a:off x="0" y="0"/>
            <a:ext cx="9144000" cy="3600450"/>
          </a:xfrm>
          <a:prstGeom prst="rect">
            <a:avLst/>
          </a:prstGeom>
          <a:solidFill>
            <a:srgbClr val="D6DAC8">
              <a:alpha val="50000"/>
            </a:srgbClr>
          </a:solidFill>
          <a:ln>
            <a:noFill/>
          </a:ln>
        </p:spPr>
        <p:style>
          <a:lnRef idx="2">
            <a:schemeClr val="dk1"/>
          </a:lnRef>
          <a:fillRef idx="1">
            <a:schemeClr val="lt1"/>
          </a:fillRef>
          <a:effectRef idx="0">
            <a:schemeClr val="dk1"/>
          </a:effectRef>
          <a:fontRef idx="minor">
            <a:schemeClr val="dk1"/>
          </a:fontRef>
        </p:style>
        <p:txBody>
          <a:bodyPr anchor="ctr"/>
          <a:lstStyle/>
          <a:p>
            <a:pPr algn="ctr" fontAlgn="auto">
              <a:spcBef>
                <a:spcPts val="0"/>
              </a:spcBef>
              <a:spcAft>
                <a:spcPts val="0"/>
              </a:spcAft>
              <a:defRPr/>
            </a:pPr>
            <a:endParaRPr lang="en-US"/>
          </a:p>
        </p:txBody>
      </p:sp>
      <p:pic>
        <p:nvPicPr>
          <p:cNvPr id="8" name="Picture 13" descr="LogoColor.pdf">
            <a:extLst>
              <a:ext uri="{FF2B5EF4-FFF2-40B4-BE49-F238E27FC236}">
                <a16:creationId xmlns:a16="http://schemas.microsoft.com/office/drawing/2014/main" id="{075D42F0-7121-E6CF-F2BF-7CAF79E426E0}"/>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57200" y="274638"/>
            <a:ext cx="107950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Footer Placeholder 4">
            <a:extLst>
              <a:ext uri="{FF2B5EF4-FFF2-40B4-BE49-F238E27FC236}">
                <a16:creationId xmlns:a16="http://schemas.microsoft.com/office/drawing/2014/main" id="{1CC6F9FC-5B60-B2CC-C591-2D40B75DAC5E}"/>
              </a:ext>
            </a:extLst>
          </p:cNvPr>
          <p:cNvSpPr txBox="1">
            <a:spLocks/>
          </p:cNvSpPr>
          <p:nvPr/>
        </p:nvSpPr>
        <p:spPr>
          <a:xfrm>
            <a:off x="1763713" y="454025"/>
            <a:ext cx="6923087" cy="646113"/>
          </a:xfrm>
          <a:prstGeom prst="rect">
            <a:avLst/>
          </a:prstGeom>
        </p:spPr>
        <p:txBody>
          <a:bodyPr anchor="ctr"/>
          <a:lstStyle>
            <a:defPPr>
              <a:defRPr lang="en-US"/>
            </a:defPPr>
            <a:lvl1pPr marL="0" algn="l" defTabSz="457200" rtl="0" eaLnBrk="1" latinLnBrk="0" hangingPunct="1">
              <a:defRPr sz="10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fontAlgn="auto">
              <a:lnSpc>
                <a:spcPct val="150000"/>
              </a:lnSpc>
              <a:spcBef>
                <a:spcPts val="0"/>
              </a:spcBef>
              <a:spcAft>
                <a:spcPts val="0"/>
              </a:spcAft>
              <a:defRPr/>
            </a:pPr>
            <a:r>
              <a:rPr lang="it-IT" sz="1200" b="1" dirty="0" err="1">
                <a:solidFill>
                  <a:srgbClr val="67A332"/>
                </a:solidFill>
                <a:latin typeface="DejaVu Serif"/>
                <a:cs typeface="DejaVu Serif"/>
              </a:rPr>
              <a:t>InnoRenew</a:t>
            </a:r>
            <a:r>
              <a:rPr lang="it-IT" sz="1200" b="1" dirty="0">
                <a:solidFill>
                  <a:srgbClr val="67A332"/>
                </a:solidFill>
                <a:latin typeface="DejaVu Serif"/>
                <a:cs typeface="DejaVu Serif"/>
              </a:rPr>
              <a:t> </a:t>
            </a:r>
            <a:r>
              <a:rPr lang="it-IT" sz="1200" b="1" dirty="0" err="1">
                <a:solidFill>
                  <a:srgbClr val="67A332"/>
                </a:solidFill>
                <a:latin typeface="DejaVu Serif"/>
                <a:cs typeface="DejaVu Serif"/>
              </a:rPr>
              <a:t>CoE</a:t>
            </a:r>
            <a:r>
              <a:rPr lang="it-IT" sz="1200" b="1" dirty="0">
                <a:solidFill>
                  <a:srgbClr val="67A332"/>
                </a:solidFill>
                <a:latin typeface="DejaVu Serif"/>
                <a:cs typeface="DejaVu Serif"/>
              </a:rPr>
              <a:t> </a:t>
            </a:r>
          </a:p>
          <a:p>
            <a:pPr fontAlgn="auto">
              <a:lnSpc>
                <a:spcPct val="150000"/>
              </a:lnSpc>
              <a:spcBef>
                <a:spcPts val="0"/>
              </a:spcBef>
              <a:spcAft>
                <a:spcPts val="0"/>
              </a:spcAft>
              <a:defRPr/>
            </a:pPr>
            <a:r>
              <a:rPr lang="it-IT" sz="1200" dirty="0">
                <a:solidFill>
                  <a:srgbClr val="373734"/>
                </a:solidFill>
                <a:latin typeface="Hind Regular"/>
                <a:cs typeface="Hind Regular"/>
              </a:rPr>
              <a:t>Livade 6, 6310 Izola/Isola, Slovenia, T: +386 40 282 944, E: </a:t>
            </a:r>
            <a:r>
              <a:rPr lang="it-IT" sz="1200" dirty="0" err="1">
                <a:solidFill>
                  <a:srgbClr val="373734"/>
                </a:solidFill>
                <a:latin typeface="Hind Regular"/>
                <a:cs typeface="Hind Regular"/>
              </a:rPr>
              <a:t>coe@innorenew.eu</a:t>
            </a:r>
            <a:r>
              <a:rPr lang="it-IT" sz="1200" dirty="0">
                <a:solidFill>
                  <a:srgbClr val="373734"/>
                </a:solidFill>
                <a:latin typeface="Hind Regular"/>
                <a:cs typeface="Hind Regular"/>
              </a:rPr>
              <a:t>, </a:t>
            </a:r>
            <a:r>
              <a:rPr lang="it-IT" sz="1200" dirty="0" err="1">
                <a:solidFill>
                  <a:srgbClr val="373734"/>
                </a:solidFill>
                <a:latin typeface="Hind SemiBold"/>
                <a:cs typeface="Hind SemiBold"/>
              </a:rPr>
              <a:t>www.innorenew.eu</a:t>
            </a:r>
            <a:endParaRPr lang="it-IT" sz="1200" dirty="0">
              <a:solidFill>
                <a:srgbClr val="373734"/>
              </a:solidFill>
              <a:latin typeface="Hind SemiBold"/>
              <a:cs typeface="Hind SemiBold"/>
            </a:endParaRPr>
          </a:p>
        </p:txBody>
      </p:sp>
      <p:sp>
        <p:nvSpPr>
          <p:cNvPr id="3" name="Subtitle 2"/>
          <p:cNvSpPr>
            <a:spLocks noGrp="1"/>
          </p:cNvSpPr>
          <p:nvPr>
            <p:ph type="subTitle" idx="1"/>
          </p:nvPr>
        </p:nvSpPr>
        <p:spPr>
          <a:xfrm>
            <a:off x="457200" y="3886200"/>
            <a:ext cx="8229600" cy="1216900"/>
          </a:xfrm>
        </p:spPr>
        <p:txBody>
          <a:bodyPr>
            <a:normAutofit/>
          </a:bodyPr>
          <a:lstStyle>
            <a:lvl1pPr marL="0" indent="0" algn="l">
              <a:lnSpc>
                <a:spcPct val="120000"/>
              </a:lnSpc>
              <a:buNone/>
              <a:defRPr sz="2400">
                <a:solidFill>
                  <a:srgbClr val="373734"/>
                </a:solidFill>
                <a:latin typeface="Hind Regular"/>
                <a:cs typeface="Hind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2" name="Title 1"/>
          <p:cNvSpPr>
            <a:spLocks noGrp="1"/>
          </p:cNvSpPr>
          <p:nvPr>
            <p:ph type="ctrTitle"/>
          </p:nvPr>
        </p:nvSpPr>
        <p:spPr>
          <a:xfrm>
            <a:off x="457200" y="1801982"/>
            <a:ext cx="8229600" cy="1617028"/>
          </a:xfrm>
        </p:spPr>
        <p:txBody>
          <a:bodyPr anchor="b"/>
          <a:lstStyle>
            <a:lvl1pPr>
              <a:lnSpc>
                <a:spcPct val="120000"/>
              </a:lnSpc>
              <a:defRPr sz="3200" baseline="0">
                <a:solidFill>
                  <a:srgbClr val="67A332"/>
                </a:solidFill>
              </a:defRPr>
            </a:lvl1pPr>
          </a:lstStyle>
          <a:p>
            <a:r>
              <a:rPr lang="en-US"/>
              <a:t>Click to edit Master title style</a:t>
            </a:r>
            <a:endParaRPr lang="en-US" dirty="0"/>
          </a:p>
        </p:txBody>
      </p:sp>
      <p:sp>
        <p:nvSpPr>
          <p:cNvPr id="5" name="Text Placeholder 4"/>
          <p:cNvSpPr>
            <a:spLocks noGrp="1"/>
          </p:cNvSpPr>
          <p:nvPr>
            <p:ph type="body" sz="quarter" idx="10"/>
          </p:nvPr>
        </p:nvSpPr>
        <p:spPr>
          <a:xfrm>
            <a:off x="457200" y="5324404"/>
            <a:ext cx="5666204" cy="904875"/>
          </a:xfrm>
        </p:spPr>
        <p:txBody>
          <a:bodyPr anchor="b">
            <a:noAutofit/>
          </a:bodyPr>
          <a:lstStyle>
            <a:lvl1pPr marL="0" indent="0">
              <a:buNone/>
              <a:defRPr sz="1400">
                <a:solidFill>
                  <a:srgbClr val="373734"/>
                </a:solidFill>
              </a:defRPr>
            </a:lvl1pPr>
            <a:lvl2pPr marL="457200" indent="0">
              <a:buNone/>
              <a:defRPr sz="1600"/>
            </a:lvl2pPr>
            <a:lvl3pPr marL="914400" indent="0">
              <a:buNone/>
              <a:defRPr sz="1400"/>
            </a:lvl3pPr>
            <a:lvl4pPr marL="1371600" indent="0">
              <a:buNone/>
              <a:defRPr sz="1200"/>
            </a:lvl4pPr>
            <a:lvl5pPr marL="1828800" indent="0">
              <a:buNone/>
              <a:defRPr sz="1200"/>
            </a:lvl5pPr>
          </a:lstStyle>
          <a:p>
            <a:pPr lvl="0"/>
            <a:r>
              <a:rPr lang="en-US"/>
              <a:t>Click to edit Master text styles</a:t>
            </a:r>
          </a:p>
        </p:txBody>
      </p:sp>
      <p:sp>
        <p:nvSpPr>
          <p:cNvPr id="14" name="Text Placeholder 4"/>
          <p:cNvSpPr>
            <a:spLocks noGrp="1"/>
          </p:cNvSpPr>
          <p:nvPr>
            <p:ph type="body" sz="quarter" idx="11"/>
          </p:nvPr>
        </p:nvSpPr>
        <p:spPr>
          <a:xfrm>
            <a:off x="6553200" y="5324404"/>
            <a:ext cx="2133600" cy="904875"/>
          </a:xfrm>
        </p:spPr>
        <p:txBody>
          <a:bodyPr anchor="b">
            <a:noAutofit/>
          </a:bodyPr>
          <a:lstStyle>
            <a:lvl1pPr marL="0" indent="0" algn="r">
              <a:buNone/>
              <a:defRPr sz="1400" baseline="0">
                <a:solidFill>
                  <a:srgbClr val="373734"/>
                </a:solidFill>
              </a:defRPr>
            </a:lvl1pPr>
            <a:lvl2pPr marL="457200" indent="0">
              <a:buNone/>
              <a:defRPr sz="1600"/>
            </a:lvl2pPr>
            <a:lvl3pPr marL="914400" indent="0">
              <a:buNone/>
              <a:defRPr sz="1400"/>
            </a:lvl3pPr>
            <a:lvl4pPr marL="1371600" indent="0">
              <a:buNone/>
              <a:defRPr sz="1200"/>
            </a:lvl4pPr>
            <a:lvl5pPr marL="1828800" indent="0">
              <a:buNone/>
              <a:defRPr sz="1200"/>
            </a:lvl5pPr>
          </a:lstStyle>
          <a:p>
            <a:pPr lvl="0"/>
            <a:r>
              <a:rPr lang="en-US"/>
              <a:t>Click to edit Master text styles</a:t>
            </a:r>
          </a:p>
        </p:txBody>
      </p:sp>
      <p:sp>
        <p:nvSpPr>
          <p:cNvPr id="11" name="Slide Number Placeholder 5">
            <a:extLst>
              <a:ext uri="{FF2B5EF4-FFF2-40B4-BE49-F238E27FC236}">
                <a16:creationId xmlns:a16="http://schemas.microsoft.com/office/drawing/2014/main" id="{F38D5A43-1C64-EDDA-8EBC-E5056CFBCC0C}"/>
              </a:ext>
            </a:extLst>
          </p:cNvPr>
          <p:cNvSpPr>
            <a:spLocks noGrp="1"/>
          </p:cNvSpPr>
          <p:nvPr>
            <p:ph type="sldNum" sz="quarter" idx="13"/>
          </p:nvPr>
        </p:nvSpPr>
        <p:spPr/>
        <p:txBody>
          <a:bodyPr anchor="ctr"/>
          <a:lstStyle>
            <a:lvl1pPr>
              <a:defRPr/>
            </a:lvl1pPr>
          </a:lstStyle>
          <a:p>
            <a:fld id="{DB6E4257-A99C-42E0-9F26-887CAFF4A8C4}" type="slidenum">
              <a:rPr lang="en-US" altLang="en-SI"/>
              <a:pPr/>
              <a:t>‹#›</a:t>
            </a:fld>
            <a:endParaRPr lang="en-US" altLang="en-SI"/>
          </a:p>
        </p:txBody>
      </p:sp>
    </p:spTree>
    <p:extLst>
      <p:ext uri="{BB962C8B-B14F-4D97-AF65-F5344CB8AC3E}">
        <p14:creationId xmlns:p14="http://schemas.microsoft.com/office/powerpoint/2010/main" val="1005616956"/>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 Only">
    <p:spTree>
      <p:nvGrpSpPr>
        <p:cNvPr id="1" name=""/>
        <p:cNvGrpSpPr/>
        <p:nvPr/>
      </p:nvGrpSpPr>
      <p:grpSpPr>
        <a:xfrm>
          <a:off x="0" y="0"/>
          <a:ext cx="0" cy="0"/>
          <a:chOff x="0" y="0"/>
          <a:chExt cx="0" cy="0"/>
        </a:xfrm>
      </p:grpSpPr>
      <p:sp>
        <p:nvSpPr>
          <p:cNvPr id="7" name="Content Placeholder 2"/>
          <p:cNvSpPr>
            <a:spLocks noGrp="1"/>
          </p:cNvSpPr>
          <p:nvPr>
            <p:ph idx="1"/>
          </p:nvPr>
        </p:nvSpPr>
        <p:spPr>
          <a:xfrm>
            <a:off x="457200" y="1047529"/>
            <a:ext cx="8229600" cy="5078634"/>
          </a:xfrm>
        </p:spPr>
        <p:txBody>
          <a:bodyPr>
            <a:normAutofit/>
          </a:bodyPr>
          <a:lstStyle>
            <a:lvl1pPr marL="0" indent="0">
              <a:buNone/>
              <a:defRPr sz="2400" baseline="0"/>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4" name="Slide Number Placeholder 4">
            <a:extLst>
              <a:ext uri="{FF2B5EF4-FFF2-40B4-BE49-F238E27FC236}">
                <a16:creationId xmlns:a16="http://schemas.microsoft.com/office/drawing/2014/main" id="{14B90182-C2EB-AFB3-2186-DE264DCBBF5D}"/>
              </a:ext>
            </a:extLst>
          </p:cNvPr>
          <p:cNvSpPr>
            <a:spLocks noGrp="1"/>
          </p:cNvSpPr>
          <p:nvPr>
            <p:ph type="sldNum" sz="quarter" idx="11"/>
          </p:nvPr>
        </p:nvSpPr>
        <p:spPr/>
        <p:txBody>
          <a:bodyPr/>
          <a:lstStyle>
            <a:lvl1pPr>
              <a:defRPr>
                <a:solidFill>
                  <a:srgbClr val="7F7F7F"/>
                </a:solidFill>
              </a:defRPr>
            </a:lvl1pPr>
          </a:lstStyle>
          <a:p>
            <a:fld id="{E3DC943F-653C-45DC-B4FB-19104632C4D2}" type="slidenum">
              <a:rPr lang="en-US" altLang="en-SI"/>
              <a:pPr/>
              <a:t>‹#›</a:t>
            </a:fld>
            <a:endParaRPr lang="en-US" altLang="en-SI"/>
          </a:p>
        </p:txBody>
      </p:sp>
    </p:spTree>
    <p:extLst>
      <p:ext uri="{BB962C8B-B14F-4D97-AF65-F5344CB8AC3E}">
        <p14:creationId xmlns:p14="http://schemas.microsoft.com/office/powerpoint/2010/main" val="10568573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DDDC96A9-231C-ACED-6D00-2ECB68EB47A9}"/>
              </a:ext>
            </a:extLst>
          </p:cNvPr>
          <p:cNvSpPr/>
          <p:nvPr/>
        </p:nvSpPr>
        <p:spPr>
          <a:xfrm>
            <a:off x="0" y="0"/>
            <a:ext cx="8686800" cy="4727575"/>
          </a:xfrm>
          <a:prstGeom prst="rect">
            <a:avLst/>
          </a:prstGeom>
          <a:solidFill>
            <a:schemeClr val="bg1"/>
          </a:solidFill>
          <a:ln>
            <a:noFill/>
          </a:ln>
        </p:spPr>
        <p:style>
          <a:lnRef idx="2">
            <a:schemeClr val="accent1"/>
          </a:lnRef>
          <a:fillRef idx="1">
            <a:schemeClr val="lt1"/>
          </a:fillRef>
          <a:effectRef idx="0">
            <a:schemeClr val="accent1"/>
          </a:effectRef>
          <a:fontRef idx="minor">
            <a:schemeClr val="dk1"/>
          </a:fontRef>
        </p:style>
        <p:txBody>
          <a:bodyPr anchor="ctr"/>
          <a:lstStyle/>
          <a:p>
            <a:pPr algn="ctr" fontAlgn="auto">
              <a:spcBef>
                <a:spcPts val="0"/>
              </a:spcBef>
              <a:spcAft>
                <a:spcPts val="0"/>
              </a:spcAft>
              <a:defRPr/>
            </a:pPr>
            <a:endParaRPr lang="en-US"/>
          </a:p>
        </p:txBody>
      </p:sp>
      <p:sp>
        <p:nvSpPr>
          <p:cNvPr id="6" name="Rectangle 5">
            <a:extLst>
              <a:ext uri="{FF2B5EF4-FFF2-40B4-BE49-F238E27FC236}">
                <a16:creationId xmlns:a16="http://schemas.microsoft.com/office/drawing/2014/main" id="{12E1D70B-EC45-E392-5301-C98D93B2DF5A}"/>
              </a:ext>
            </a:extLst>
          </p:cNvPr>
          <p:cNvSpPr/>
          <p:nvPr/>
        </p:nvSpPr>
        <p:spPr>
          <a:xfrm>
            <a:off x="0" y="4656138"/>
            <a:ext cx="8686800" cy="71437"/>
          </a:xfrm>
          <a:prstGeom prst="rect">
            <a:avLst/>
          </a:prstGeom>
          <a:solidFill>
            <a:srgbClr val="67A332"/>
          </a:solidFill>
          <a:ln>
            <a:noFill/>
          </a:ln>
        </p:spPr>
        <p:style>
          <a:lnRef idx="2">
            <a:schemeClr val="dk1"/>
          </a:lnRef>
          <a:fillRef idx="1">
            <a:schemeClr val="lt1"/>
          </a:fillRef>
          <a:effectRef idx="0">
            <a:schemeClr val="dk1"/>
          </a:effectRef>
          <a:fontRef idx="minor">
            <a:schemeClr val="dk1"/>
          </a:fontRef>
        </p:style>
        <p:txBody>
          <a:bodyPr anchor="ctr"/>
          <a:lstStyle/>
          <a:p>
            <a:pPr algn="ctr" fontAlgn="auto">
              <a:spcBef>
                <a:spcPts val="0"/>
              </a:spcBef>
              <a:spcAft>
                <a:spcPts val="0"/>
              </a:spcAft>
              <a:defRPr/>
            </a:pPr>
            <a:endParaRPr lang="en-US"/>
          </a:p>
        </p:txBody>
      </p:sp>
      <p:sp>
        <p:nvSpPr>
          <p:cNvPr id="2" name="Title 1"/>
          <p:cNvSpPr>
            <a:spLocks noGrp="1"/>
          </p:cNvSpPr>
          <p:nvPr>
            <p:ph type="title"/>
          </p:nvPr>
        </p:nvSpPr>
        <p:spPr>
          <a:xfrm>
            <a:off x="457200" y="4800600"/>
            <a:ext cx="8229600" cy="566738"/>
          </a:xfrm>
        </p:spPr>
        <p:txBody>
          <a:bodyPr anchor="b"/>
          <a:lstStyle>
            <a:lvl1pPr algn="l">
              <a:defRPr sz="3200" b="1">
                <a:solidFill>
                  <a:srgbClr val="373734"/>
                </a:solidFill>
              </a:defRPr>
            </a:lvl1pPr>
          </a:lstStyle>
          <a:p>
            <a:r>
              <a:rPr lang="en-US"/>
              <a:t>Click to edit Master title style</a:t>
            </a:r>
            <a:endParaRPr lang="en-US" dirty="0"/>
          </a:p>
        </p:txBody>
      </p:sp>
      <p:sp>
        <p:nvSpPr>
          <p:cNvPr id="4" name="Text Placeholder 3"/>
          <p:cNvSpPr>
            <a:spLocks noGrp="1"/>
          </p:cNvSpPr>
          <p:nvPr>
            <p:ph type="body" sz="half" idx="2"/>
          </p:nvPr>
        </p:nvSpPr>
        <p:spPr>
          <a:xfrm>
            <a:off x="457200" y="5367338"/>
            <a:ext cx="8229600" cy="804862"/>
          </a:xfrm>
        </p:spPr>
        <p:txBody>
          <a:bodyPr>
            <a:normAutofit/>
          </a:bodyPr>
          <a:lstStyle>
            <a:lvl1pPr marL="0" indent="0">
              <a:buNone/>
              <a:defRPr sz="2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2"/>
          <p:cNvSpPr>
            <a:spLocks noGrp="1"/>
          </p:cNvSpPr>
          <p:nvPr>
            <p:ph type="pic" idx="1"/>
          </p:nvPr>
        </p:nvSpPr>
        <p:spPr>
          <a:xfrm>
            <a:off x="0" y="0"/>
            <a:ext cx="8686800" cy="465557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p>
        </p:txBody>
      </p:sp>
      <p:sp>
        <p:nvSpPr>
          <p:cNvPr id="8" name="Slide Number Placeholder 6">
            <a:extLst>
              <a:ext uri="{FF2B5EF4-FFF2-40B4-BE49-F238E27FC236}">
                <a16:creationId xmlns:a16="http://schemas.microsoft.com/office/drawing/2014/main" id="{79D69A0A-9085-92B3-7310-6B723B257C8E}"/>
              </a:ext>
            </a:extLst>
          </p:cNvPr>
          <p:cNvSpPr>
            <a:spLocks noGrp="1"/>
          </p:cNvSpPr>
          <p:nvPr>
            <p:ph type="sldNum" sz="quarter" idx="11"/>
          </p:nvPr>
        </p:nvSpPr>
        <p:spPr/>
        <p:txBody>
          <a:bodyPr/>
          <a:lstStyle>
            <a:lvl1pPr>
              <a:defRPr/>
            </a:lvl1pPr>
          </a:lstStyle>
          <a:p>
            <a:fld id="{89E78C5A-FFC8-4DAF-B90C-AE641D4EA916}" type="slidenum">
              <a:rPr lang="en-US" altLang="en-SI"/>
              <a:pPr/>
              <a:t>‹#›</a:t>
            </a:fld>
            <a:endParaRPr lang="en-US" altLang="en-SI"/>
          </a:p>
        </p:txBody>
      </p:sp>
    </p:spTree>
    <p:extLst>
      <p:ext uri="{BB962C8B-B14F-4D97-AF65-F5344CB8AC3E}">
        <p14:creationId xmlns:p14="http://schemas.microsoft.com/office/powerpoint/2010/main" val="40211313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icture Caption">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6AFD054-134B-2D61-FF37-3C48CE944548}"/>
              </a:ext>
            </a:extLst>
          </p:cNvPr>
          <p:cNvSpPr/>
          <p:nvPr/>
        </p:nvSpPr>
        <p:spPr>
          <a:xfrm>
            <a:off x="0" y="0"/>
            <a:ext cx="8686800" cy="4727575"/>
          </a:xfrm>
          <a:prstGeom prst="rect">
            <a:avLst/>
          </a:prstGeom>
          <a:solidFill>
            <a:schemeClr val="bg1"/>
          </a:solidFill>
          <a:ln>
            <a:noFill/>
          </a:ln>
        </p:spPr>
        <p:style>
          <a:lnRef idx="2">
            <a:schemeClr val="accent1"/>
          </a:lnRef>
          <a:fillRef idx="1">
            <a:schemeClr val="lt1"/>
          </a:fillRef>
          <a:effectRef idx="0">
            <a:schemeClr val="accent1"/>
          </a:effectRef>
          <a:fontRef idx="minor">
            <a:schemeClr val="dk1"/>
          </a:fontRef>
        </p:style>
        <p:txBody>
          <a:bodyPr anchor="ctr"/>
          <a:lstStyle/>
          <a:p>
            <a:pPr algn="ctr" fontAlgn="auto">
              <a:spcBef>
                <a:spcPts val="0"/>
              </a:spcBef>
              <a:spcAft>
                <a:spcPts val="0"/>
              </a:spcAft>
              <a:defRPr/>
            </a:pPr>
            <a:endParaRPr lang="en-US"/>
          </a:p>
        </p:txBody>
      </p:sp>
      <p:sp>
        <p:nvSpPr>
          <p:cNvPr id="5" name="Rectangle 4">
            <a:extLst>
              <a:ext uri="{FF2B5EF4-FFF2-40B4-BE49-F238E27FC236}">
                <a16:creationId xmlns:a16="http://schemas.microsoft.com/office/drawing/2014/main" id="{EA7287AB-807F-7BB3-B917-9228458D519A}"/>
              </a:ext>
            </a:extLst>
          </p:cNvPr>
          <p:cNvSpPr/>
          <p:nvPr/>
        </p:nvSpPr>
        <p:spPr>
          <a:xfrm>
            <a:off x="0" y="4656138"/>
            <a:ext cx="9144000" cy="71437"/>
          </a:xfrm>
          <a:prstGeom prst="rect">
            <a:avLst/>
          </a:prstGeom>
          <a:solidFill>
            <a:srgbClr val="67A332"/>
          </a:solidFill>
          <a:ln>
            <a:noFill/>
          </a:ln>
        </p:spPr>
        <p:style>
          <a:lnRef idx="2">
            <a:schemeClr val="dk1"/>
          </a:lnRef>
          <a:fillRef idx="1">
            <a:schemeClr val="lt1"/>
          </a:fillRef>
          <a:effectRef idx="0">
            <a:schemeClr val="dk1"/>
          </a:effectRef>
          <a:fontRef idx="minor">
            <a:schemeClr val="dk1"/>
          </a:fontRef>
        </p:style>
        <p:txBody>
          <a:bodyPr anchor="ctr"/>
          <a:lstStyle/>
          <a:p>
            <a:pPr algn="ctr" fontAlgn="auto">
              <a:spcBef>
                <a:spcPts val="0"/>
              </a:spcBef>
              <a:spcAft>
                <a:spcPts val="0"/>
              </a:spcAft>
              <a:defRPr/>
            </a:pPr>
            <a:endParaRPr lang="en-US"/>
          </a:p>
        </p:txBody>
      </p:sp>
      <p:sp>
        <p:nvSpPr>
          <p:cNvPr id="2" name="Title 1"/>
          <p:cNvSpPr>
            <a:spLocks noGrp="1"/>
          </p:cNvSpPr>
          <p:nvPr>
            <p:ph type="title"/>
          </p:nvPr>
        </p:nvSpPr>
        <p:spPr>
          <a:xfrm>
            <a:off x="457200" y="4899232"/>
            <a:ext cx="8229600" cy="566738"/>
          </a:xfrm>
        </p:spPr>
        <p:txBody>
          <a:bodyPr anchor="b"/>
          <a:lstStyle>
            <a:lvl1pPr algn="l">
              <a:defRPr sz="3200" b="1">
                <a:solidFill>
                  <a:srgbClr val="373734"/>
                </a:solidFill>
              </a:defRPr>
            </a:lvl1pPr>
          </a:lstStyle>
          <a:p>
            <a:r>
              <a:rPr lang="en-US"/>
              <a:t>Click to edit Master title style</a:t>
            </a:r>
            <a:endParaRPr lang="en-US" dirty="0"/>
          </a:p>
        </p:txBody>
      </p:sp>
      <p:sp>
        <p:nvSpPr>
          <p:cNvPr id="3" name="Picture Placeholder 2"/>
          <p:cNvSpPr>
            <a:spLocks noGrp="1"/>
          </p:cNvSpPr>
          <p:nvPr>
            <p:ph type="pic" idx="1"/>
          </p:nvPr>
        </p:nvSpPr>
        <p:spPr>
          <a:xfrm>
            <a:off x="0" y="0"/>
            <a:ext cx="9144000" cy="465557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p>
        </p:txBody>
      </p:sp>
      <p:sp>
        <p:nvSpPr>
          <p:cNvPr id="7" name="Slide Number Placeholder 6">
            <a:extLst>
              <a:ext uri="{FF2B5EF4-FFF2-40B4-BE49-F238E27FC236}">
                <a16:creationId xmlns:a16="http://schemas.microsoft.com/office/drawing/2014/main" id="{EFD6F5A0-2246-24B4-4005-3281799F0D30}"/>
              </a:ext>
            </a:extLst>
          </p:cNvPr>
          <p:cNvSpPr>
            <a:spLocks noGrp="1"/>
          </p:cNvSpPr>
          <p:nvPr>
            <p:ph type="sldNum" sz="quarter" idx="11"/>
          </p:nvPr>
        </p:nvSpPr>
        <p:spPr/>
        <p:txBody>
          <a:bodyPr/>
          <a:lstStyle>
            <a:lvl1pPr>
              <a:defRPr/>
            </a:lvl1pPr>
          </a:lstStyle>
          <a:p>
            <a:fld id="{C0807C37-50FF-4E58-8D9F-40A1C696208E}" type="slidenum">
              <a:rPr lang="en-US" altLang="en-SI"/>
              <a:pPr/>
              <a:t>‹#›</a:t>
            </a:fld>
            <a:endParaRPr lang="en-US" altLang="en-SI"/>
          </a:p>
        </p:txBody>
      </p:sp>
    </p:spTree>
    <p:extLst>
      <p:ext uri="{BB962C8B-B14F-4D97-AF65-F5344CB8AC3E}">
        <p14:creationId xmlns:p14="http://schemas.microsoft.com/office/powerpoint/2010/main" val="140260357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ictur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4AB319C-C024-D971-C90D-38B11F64970C}"/>
              </a:ext>
            </a:extLst>
          </p:cNvPr>
          <p:cNvSpPr/>
          <p:nvPr/>
        </p:nvSpPr>
        <p:spPr>
          <a:xfrm>
            <a:off x="0" y="5981700"/>
            <a:ext cx="8686800" cy="73025"/>
          </a:xfrm>
          <a:prstGeom prst="rect">
            <a:avLst/>
          </a:prstGeom>
          <a:solidFill>
            <a:srgbClr val="67A332"/>
          </a:solidFill>
          <a:ln>
            <a:noFill/>
          </a:ln>
        </p:spPr>
        <p:style>
          <a:lnRef idx="2">
            <a:schemeClr val="dk1"/>
          </a:lnRef>
          <a:fillRef idx="1">
            <a:schemeClr val="lt1"/>
          </a:fillRef>
          <a:effectRef idx="0">
            <a:schemeClr val="dk1"/>
          </a:effectRef>
          <a:fontRef idx="minor">
            <a:schemeClr val="dk1"/>
          </a:fontRef>
        </p:style>
        <p:txBody>
          <a:bodyPr anchor="ctr"/>
          <a:lstStyle/>
          <a:p>
            <a:pPr algn="ctr" fontAlgn="auto">
              <a:spcBef>
                <a:spcPts val="0"/>
              </a:spcBef>
              <a:spcAft>
                <a:spcPts val="0"/>
              </a:spcAft>
              <a:defRPr/>
            </a:pPr>
            <a:endParaRPr lang="en-US"/>
          </a:p>
        </p:txBody>
      </p:sp>
      <p:sp>
        <p:nvSpPr>
          <p:cNvPr id="5" name="Content Placeholder 2"/>
          <p:cNvSpPr>
            <a:spLocks noGrp="1"/>
          </p:cNvSpPr>
          <p:nvPr>
            <p:ph idx="1"/>
          </p:nvPr>
        </p:nvSpPr>
        <p:spPr>
          <a:xfrm>
            <a:off x="0" y="1034696"/>
            <a:ext cx="8686800" cy="4947467"/>
          </a:xfrm>
        </p:spPr>
        <p:txBody>
          <a:bodyPr/>
          <a:lstStyle>
            <a:lvl1pPr marL="0" indent="0">
              <a:buNone/>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p:txBody>
      </p:sp>
      <p:sp>
        <p:nvSpPr>
          <p:cNvPr id="6" name="Slide Number Placeholder 3">
            <a:extLst>
              <a:ext uri="{FF2B5EF4-FFF2-40B4-BE49-F238E27FC236}">
                <a16:creationId xmlns:a16="http://schemas.microsoft.com/office/drawing/2014/main" id="{3FE7E07A-E1B5-A2BC-A02C-9DB48D180221}"/>
              </a:ext>
            </a:extLst>
          </p:cNvPr>
          <p:cNvSpPr>
            <a:spLocks noGrp="1"/>
          </p:cNvSpPr>
          <p:nvPr>
            <p:ph type="sldNum" sz="quarter" idx="11"/>
          </p:nvPr>
        </p:nvSpPr>
        <p:spPr/>
        <p:txBody>
          <a:bodyPr/>
          <a:lstStyle>
            <a:lvl1pPr>
              <a:defRPr/>
            </a:lvl1pPr>
          </a:lstStyle>
          <a:p>
            <a:fld id="{B2B1931B-3900-4894-B25C-09FF83078F1F}" type="slidenum">
              <a:rPr lang="en-US" altLang="en-SI"/>
              <a:pPr/>
              <a:t>‹#›</a:t>
            </a:fld>
            <a:endParaRPr lang="en-US" altLang="en-SI"/>
          </a:p>
        </p:txBody>
      </p:sp>
    </p:spTree>
    <p:extLst>
      <p:ext uri="{BB962C8B-B14F-4D97-AF65-F5344CB8AC3E}">
        <p14:creationId xmlns:p14="http://schemas.microsoft.com/office/powerpoint/2010/main" val="222548698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Caption Content Picture">
    <p:spTree>
      <p:nvGrpSpPr>
        <p:cNvPr id="1" name=""/>
        <p:cNvGrpSpPr/>
        <p:nvPr/>
      </p:nvGrpSpPr>
      <p:grpSpPr>
        <a:xfrm>
          <a:off x="0" y="0"/>
          <a:ext cx="0" cy="0"/>
          <a:chOff x="0" y="0"/>
          <a:chExt cx="0" cy="0"/>
        </a:xfrm>
      </p:grpSpPr>
      <p:sp>
        <p:nvSpPr>
          <p:cNvPr id="2" name="Title 1"/>
          <p:cNvSpPr>
            <a:spLocks noGrp="1"/>
          </p:cNvSpPr>
          <p:nvPr>
            <p:ph type="title"/>
          </p:nvPr>
        </p:nvSpPr>
        <p:spPr>
          <a:xfrm>
            <a:off x="457200" y="1034695"/>
            <a:ext cx="3008313" cy="1622669"/>
          </a:xfrm>
        </p:spPr>
        <p:txBody>
          <a:bodyPr anchor="b"/>
          <a:lstStyle>
            <a:lvl1pPr algn="l">
              <a:defRPr sz="3200" b="1">
                <a:solidFill>
                  <a:srgbClr val="373734"/>
                </a:solidFill>
              </a:defRPr>
            </a:lvl1pPr>
          </a:lstStyle>
          <a:p>
            <a:r>
              <a:rPr lang="en-US"/>
              <a:t>Click to edit Master title style</a:t>
            </a:r>
            <a:endParaRPr lang="en-US" dirty="0"/>
          </a:p>
        </p:txBody>
      </p:sp>
      <p:sp>
        <p:nvSpPr>
          <p:cNvPr id="3" name="Content Placeholder 2"/>
          <p:cNvSpPr>
            <a:spLocks noGrp="1"/>
          </p:cNvSpPr>
          <p:nvPr>
            <p:ph idx="1"/>
          </p:nvPr>
        </p:nvSpPr>
        <p:spPr>
          <a:xfrm>
            <a:off x="3575050" y="1034696"/>
            <a:ext cx="5568950" cy="5091467"/>
          </a:xfrm>
        </p:spPr>
        <p:txBody>
          <a:bodyPr/>
          <a:lstStyle>
            <a:lvl1pPr marL="0" indent="0">
              <a:buNone/>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p:txBody>
      </p:sp>
      <p:sp>
        <p:nvSpPr>
          <p:cNvPr id="4" name="Text Placeholder 3"/>
          <p:cNvSpPr>
            <a:spLocks noGrp="1"/>
          </p:cNvSpPr>
          <p:nvPr>
            <p:ph type="body" sz="half" idx="2"/>
          </p:nvPr>
        </p:nvSpPr>
        <p:spPr>
          <a:xfrm>
            <a:off x="457200" y="2657363"/>
            <a:ext cx="3008313" cy="3468799"/>
          </a:xfrm>
        </p:spPr>
        <p:txBody>
          <a:bodyPr>
            <a:normAutofit/>
          </a:bodyPr>
          <a:lstStyle>
            <a:lvl1pPr marL="0" indent="0">
              <a:buNone/>
              <a:defRPr sz="2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Slide Number Placeholder 6">
            <a:extLst>
              <a:ext uri="{FF2B5EF4-FFF2-40B4-BE49-F238E27FC236}">
                <a16:creationId xmlns:a16="http://schemas.microsoft.com/office/drawing/2014/main" id="{0116F8A0-C5ED-EA92-F8E2-03048FD5B857}"/>
              </a:ext>
            </a:extLst>
          </p:cNvPr>
          <p:cNvSpPr>
            <a:spLocks noGrp="1"/>
          </p:cNvSpPr>
          <p:nvPr>
            <p:ph type="sldNum" sz="quarter" idx="11"/>
          </p:nvPr>
        </p:nvSpPr>
        <p:spPr/>
        <p:txBody>
          <a:bodyPr/>
          <a:lstStyle>
            <a:lvl1pPr>
              <a:defRPr/>
            </a:lvl1pPr>
          </a:lstStyle>
          <a:p>
            <a:fld id="{CC91BDB4-5AB8-4FE7-AC81-A32B3E7A0053}" type="slidenum">
              <a:rPr lang="en-US" altLang="en-SI"/>
              <a:pPr/>
              <a:t>‹#›</a:t>
            </a:fld>
            <a:endParaRPr lang="en-US" altLang="en-SI"/>
          </a:p>
        </p:txBody>
      </p:sp>
    </p:spTree>
    <p:extLst>
      <p:ext uri="{BB962C8B-B14F-4D97-AF65-F5344CB8AC3E}">
        <p14:creationId xmlns:p14="http://schemas.microsoft.com/office/powerpoint/2010/main" val="266502090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Picture Caption Content">
    <p:spTree>
      <p:nvGrpSpPr>
        <p:cNvPr id="1" name=""/>
        <p:cNvGrpSpPr/>
        <p:nvPr/>
      </p:nvGrpSpPr>
      <p:grpSpPr>
        <a:xfrm>
          <a:off x="0" y="0"/>
          <a:ext cx="0" cy="0"/>
          <a:chOff x="0" y="0"/>
          <a:chExt cx="0" cy="0"/>
        </a:xfrm>
      </p:grpSpPr>
      <p:sp>
        <p:nvSpPr>
          <p:cNvPr id="2" name="Title 1"/>
          <p:cNvSpPr>
            <a:spLocks noGrp="1"/>
          </p:cNvSpPr>
          <p:nvPr>
            <p:ph type="title"/>
          </p:nvPr>
        </p:nvSpPr>
        <p:spPr>
          <a:xfrm>
            <a:off x="5678487" y="1034696"/>
            <a:ext cx="3008313" cy="1622668"/>
          </a:xfrm>
        </p:spPr>
        <p:txBody>
          <a:bodyPr anchor="b"/>
          <a:lstStyle>
            <a:lvl1pPr algn="l">
              <a:defRPr sz="3200" b="1">
                <a:solidFill>
                  <a:srgbClr val="373734"/>
                </a:solidFill>
              </a:defRPr>
            </a:lvl1pPr>
          </a:lstStyle>
          <a:p>
            <a:r>
              <a:rPr lang="en-US"/>
              <a:t>Click to edit Master title style</a:t>
            </a:r>
            <a:endParaRPr lang="en-US" dirty="0"/>
          </a:p>
        </p:txBody>
      </p:sp>
      <p:sp>
        <p:nvSpPr>
          <p:cNvPr id="3" name="Content Placeholder 2"/>
          <p:cNvSpPr>
            <a:spLocks noGrp="1"/>
          </p:cNvSpPr>
          <p:nvPr>
            <p:ph idx="1"/>
          </p:nvPr>
        </p:nvSpPr>
        <p:spPr>
          <a:xfrm>
            <a:off x="0" y="1034696"/>
            <a:ext cx="5568950" cy="5091467"/>
          </a:xfrm>
        </p:spPr>
        <p:txBody>
          <a:bodyPr/>
          <a:lstStyle>
            <a:lvl1pPr marL="0" indent="0">
              <a:buNone/>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p:txBody>
      </p:sp>
      <p:sp>
        <p:nvSpPr>
          <p:cNvPr id="4" name="Text Placeholder 3"/>
          <p:cNvSpPr>
            <a:spLocks noGrp="1"/>
          </p:cNvSpPr>
          <p:nvPr>
            <p:ph type="body" sz="half" idx="2"/>
          </p:nvPr>
        </p:nvSpPr>
        <p:spPr>
          <a:xfrm>
            <a:off x="5678487" y="2657364"/>
            <a:ext cx="3008313" cy="3468799"/>
          </a:xfrm>
        </p:spPr>
        <p:txBody>
          <a:bodyPr>
            <a:normAutofit/>
          </a:bodyPr>
          <a:lstStyle>
            <a:lvl1pPr marL="0" indent="0">
              <a:buNone/>
              <a:defRPr sz="2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Slide Number Placeholder 6">
            <a:extLst>
              <a:ext uri="{FF2B5EF4-FFF2-40B4-BE49-F238E27FC236}">
                <a16:creationId xmlns:a16="http://schemas.microsoft.com/office/drawing/2014/main" id="{A86752B4-AA78-8DC7-DB81-C392D2749580}"/>
              </a:ext>
            </a:extLst>
          </p:cNvPr>
          <p:cNvSpPr>
            <a:spLocks noGrp="1"/>
          </p:cNvSpPr>
          <p:nvPr>
            <p:ph type="sldNum" sz="quarter" idx="11"/>
          </p:nvPr>
        </p:nvSpPr>
        <p:spPr/>
        <p:txBody>
          <a:bodyPr/>
          <a:lstStyle>
            <a:lvl1pPr>
              <a:defRPr/>
            </a:lvl1pPr>
          </a:lstStyle>
          <a:p>
            <a:fld id="{AC3D834F-1C8C-40C9-9278-D2530B1E8E9B}" type="slidenum">
              <a:rPr lang="en-US" altLang="en-SI"/>
              <a:pPr/>
              <a:t>‹#›</a:t>
            </a:fld>
            <a:endParaRPr lang="en-US" altLang="en-SI"/>
          </a:p>
        </p:txBody>
      </p:sp>
    </p:spTree>
    <p:extLst>
      <p:ext uri="{BB962C8B-B14F-4D97-AF65-F5344CB8AC3E}">
        <p14:creationId xmlns:p14="http://schemas.microsoft.com/office/powerpoint/2010/main" val="189898968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hankYou">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FCE1011-81DA-03C9-8796-FF7B062C490C}"/>
              </a:ext>
            </a:extLst>
          </p:cNvPr>
          <p:cNvSpPr/>
          <p:nvPr/>
        </p:nvSpPr>
        <p:spPr>
          <a:xfrm>
            <a:off x="0" y="5414963"/>
            <a:ext cx="8686800" cy="73025"/>
          </a:xfrm>
          <a:prstGeom prst="rect">
            <a:avLst/>
          </a:prstGeom>
          <a:solidFill>
            <a:srgbClr val="67A332"/>
          </a:solidFill>
          <a:ln>
            <a:noFill/>
          </a:ln>
        </p:spPr>
        <p:style>
          <a:lnRef idx="2">
            <a:schemeClr val="dk1"/>
          </a:lnRef>
          <a:fillRef idx="1">
            <a:schemeClr val="lt1"/>
          </a:fillRef>
          <a:effectRef idx="0">
            <a:schemeClr val="dk1"/>
          </a:effectRef>
          <a:fontRef idx="minor">
            <a:schemeClr val="dk1"/>
          </a:fontRef>
        </p:style>
        <p:txBody>
          <a:bodyPr anchor="ctr"/>
          <a:lstStyle/>
          <a:p>
            <a:pPr algn="ctr" fontAlgn="auto">
              <a:spcBef>
                <a:spcPts val="0"/>
              </a:spcBef>
              <a:spcAft>
                <a:spcPts val="0"/>
              </a:spcAft>
              <a:defRPr/>
            </a:pPr>
            <a:endParaRPr lang="en-US"/>
          </a:p>
        </p:txBody>
      </p:sp>
      <p:sp>
        <p:nvSpPr>
          <p:cNvPr id="6" name="Rectangle 5">
            <a:extLst>
              <a:ext uri="{FF2B5EF4-FFF2-40B4-BE49-F238E27FC236}">
                <a16:creationId xmlns:a16="http://schemas.microsoft.com/office/drawing/2014/main" id="{58C8B7D4-8754-B940-79D6-5C7E9CE09118}"/>
              </a:ext>
            </a:extLst>
          </p:cNvPr>
          <p:cNvSpPr/>
          <p:nvPr/>
        </p:nvSpPr>
        <p:spPr>
          <a:xfrm>
            <a:off x="1258888" y="219075"/>
            <a:ext cx="7427912" cy="681038"/>
          </a:xfrm>
          <a:prstGeom prst="rect">
            <a:avLst/>
          </a:prstGeom>
          <a:ln>
            <a:noFill/>
          </a:ln>
        </p:spPr>
        <p:style>
          <a:lnRef idx="2">
            <a:schemeClr val="dk1"/>
          </a:lnRef>
          <a:fillRef idx="1">
            <a:schemeClr val="lt1"/>
          </a:fillRef>
          <a:effectRef idx="0">
            <a:schemeClr val="dk1"/>
          </a:effectRef>
          <a:fontRef idx="minor">
            <a:schemeClr val="dk1"/>
          </a:fontRef>
        </p:style>
        <p:txBody>
          <a:bodyPr anchor="ctr"/>
          <a:lstStyle/>
          <a:p>
            <a:pPr algn="ctr" fontAlgn="auto">
              <a:spcBef>
                <a:spcPts val="0"/>
              </a:spcBef>
              <a:spcAft>
                <a:spcPts val="0"/>
              </a:spcAft>
              <a:defRPr/>
            </a:pPr>
            <a:endParaRPr lang="en-US"/>
          </a:p>
        </p:txBody>
      </p:sp>
      <p:sp>
        <p:nvSpPr>
          <p:cNvPr id="7" name="Footer Placeholder 4">
            <a:extLst>
              <a:ext uri="{FF2B5EF4-FFF2-40B4-BE49-F238E27FC236}">
                <a16:creationId xmlns:a16="http://schemas.microsoft.com/office/drawing/2014/main" id="{1B612C74-EEE6-4DE7-2055-C836BCA7E935}"/>
              </a:ext>
            </a:extLst>
          </p:cNvPr>
          <p:cNvSpPr txBox="1">
            <a:spLocks/>
          </p:cNvSpPr>
          <p:nvPr/>
        </p:nvSpPr>
        <p:spPr>
          <a:xfrm>
            <a:off x="1258888" y="219075"/>
            <a:ext cx="6923087" cy="487363"/>
          </a:xfrm>
          <a:prstGeom prst="rect">
            <a:avLst/>
          </a:prstGeom>
        </p:spPr>
        <p:txBody>
          <a:bodyPr anchor="ctr"/>
          <a:lstStyle>
            <a:defPPr>
              <a:defRPr lang="en-US"/>
            </a:defPPr>
            <a:lvl1pPr marL="0" algn="l" defTabSz="457200" rtl="0" eaLnBrk="1" latinLnBrk="0" hangingPunct="1">
              <a:defRPr sz="10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fontAlgn="auto">
              <a:lnSpc>
                <a:spcPct val="150000"/>
              </a:lnSpc>
              <a:spcBef>
                <a:spcPts val="0"/>
              </a:spcBef>
              <a:spcAft>
                <a:spcPts val="0"/>
              </a:spcAft>
              <a:defRPr/>
            </a:pPr>
            <a:r>
              <a:rPr lang="it-IT" b="1" dirty="0" err="1">
                <a:solidFill>
                  <a:srgbClr val="67A332"/>
                </a:solidFill>
                <a:latin typeface="DejaVu Serif"/>
                <a:cs typeface="DejaVu Serif"/>
              </a:rPr>
              <a:t>InnoRenew</a:t>
            </a:r>
            <a:r>
              <a:rPr lang="it-IT" b="1" dirty="0">
                <a:solidFill>
                  <a:srgbClr val="67A332"/>
                </a:solidFill>
                <a:latin typeface="DejaVu Serif"/>
                <a:cs typeface="DejaVu Serif"/>
              </a:rPr>
              <a:t> </a:t>
            </a:r>
            <a:r>
              <a:rPr lang="it-IT" b="1" dirty="0" err="1">
                <a:solidFill>
                  <a:srgbClr val="67A332"/>
                </a:solidFill>
                <a:latin typeface="DejaVu Serif"/>
                <a:cs typeface="DejaVu Serif"/>
              </a:rPr>
              <a:t>CoE</a:t>
            </a:r>
            <a:r>
              <a:rPr lang="it-IT" b="1" dirty="0">
                <a:solidFill>
                  <a:srgbClr val="67A332"/>
                </a:solidFill>
                <a:latin typeface="DejaVu Serif"/>
                <a:cs typeface="DejaVu Serif"/>
              </a:rPr>
              <a:t> </a:t>
            </a:r>
          </a:p>
          <a:p>
            <a:pPr fontAlgn="auto">
              <a:lnSpc>
                <a:spcPct val="150000"/>
              </a:lnSpc>
              <a:spcBef>
                <a:spcPts val="0"/>
              </a:spcBef>
              <a:spcAft>
                <a:spcPts val="0"/>
              </a:spcAft>
              <a:defRPr/>
            </a:pPr>
            <a:r>
              <a:rPr lang="it-IT" dirty="0">
                <a:solidFill>
                  <a:srgbClr val="373734"/>
                </a:solidFill>
                <a:latin typeface="Hind Regular"/>
                <a:cs typeface="Hind Regular"/>
              </a:rPr>
              <a:t>Livade 6, 6310 Izola/Isola, Slovenia, T: +386 40 282 944, E: </a:t>
            </a:r>
            <a:r>
              <a:rPr lang="it-IT" dirty="0" err="1">
                <a:solidFill>
                  <a:srgbClr val="373734"/>
                </a:solidFill>
                <a:latin typeface="Hind Regular"/>
                <a:cs typeface="Hind Regular"/>
              </a:rPr>
              <a:t>coe@innorenew.eu</a:t>
            </a:r>
            <a:r>
              <a:rPr lang="it-IT" dirty="0">
                <a:solidFill>
                  <a:srgbClr val="373734"/>
                </a:solidFill>
                <a:latin typeface="Hind Regular"/>
                <a:cs typeface="Hind Regular"/>
              </a:rPr>
              <a:t>, </a:t>
            </a:r>
            <a:r>
              <a:rPr lang="it-IT" dirty="0" err="1">
                <a:solidFill>
                  <a:srgbClr val="373734"/>
                </a:solidFill>
                <a:latin typeface="Hind SemiBold"/>
                <a:cs typeface="Hind SemiBold"/>
              </a:rPr>
              <a:t>www.innorenew.eu</a:t>
            </a:r>
            <a:endParaRPr lang="it-IT" dirty="0">
              <a:solidFill>
                <a:srgbClr val="373734"/>
              </a:solidFill>
              <a:latin typeface="Hind SemiBold"/>
              <a:cs typeface="Hind SemiBold"/>
            </a:endParaRPr>
          </a:p>
        </p:txBody>
      </p:sp>
      <p:sp>
        <p:nvSpPr>
          <p:cNvPr id="5" name="Content Placeholder 2"/>
          <p:cNvSpPr>
            <a:spLocks noGrp="1"/>
          </p:cNvSpPr>
          <p:nvPr>
            <p:ph idx="1"/>
          </p:nvPr>
        </p:nvSpPr>
        <p:spPr>
          <a:xfrm>
            <a:off x="0" y="1034696"/>
            <a:ext cx="8686800" cy="4380844"/>
          </a:xfrm>
        </p:spPr>
        <p:txBody>
          <a:bodyPr/>
          <a:lstStyle>
            <a:lvl1pPr marL="0" indent="0">
              <a:buNone/>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p:txBody>
      </p:sp>
      <p:sp>
        <p:nvSpPr>
          <p:cNvPr id="9" name="Title 1"/>
          <p:cNvSpPr>
            <a:spLocks noGrp="1"/>
          </p:cNvSpPr>
          <p:nvPr>
            <p:ph type="title"/>
          </p:nvPr>
        </p:nvSpPr>
        <p:spPr>
          <a:xfrm>
            <a:off x="457200" y="5487425"/>
            <a:ext cx="8229600" cy="650382"/>
          </a:xfrm>
        </p:spPr>
        <p:txBody>
          <a:bodyPr anchor="b"/>
          <a:lstStyle>
            <a:lvl1pPr algn="l">
              <a:defRPr sz="3600" b="1">
                <a:solidFill>
                  <a:srgbClr val="373734"/>
                </a:solidFill>
              </a:defRPr>
            </a:lvl1pPr>
          </a:lstStyle>
          <a:p>
            <a:r>
              <a:rPr lang="en-US"/>
              <a:t>Click to edit Master title style</a:t>
            </a:r>
            <a:endParaRPr lang="en-US" dirty="0"/>
          </a:p>
        </p:txBody>
      </p:sp>
      <p:sp>
        <p:nvSpPr>
          <p:cNvPr id="10" name="Slide Number Placeholder 3">
            <a:extLst>
              <a:ext uri="{FF2B5EF4-FFF2-40B4-BE49-F238E27FC236}">
                <a16:creationId xmlns:a16="http://schemas.microsoft.com/office/drawing/2014/main" id="{F33AF8BD-6D85-78D9-0A0B-F9D344BA4A00}"/>
              </a:ext>
            </a:extLst>
          </p:cNvPr>
          <p:cNvSpPr>
            <a:spLocks noGrp="1"/>
          </p:cNvSpPr>
          <p:nvPr>
            <p:ph type="sldNum" sz="quarter" idx="11"/>
          </p:nvPr>
        </p:nvSpPr>
        <p:spPr/>
        <p:txBody>
          <a:bodyPr/>
          <a:lstStyle>
            <a:lvl1pPr>
              <a:defRPr/>
            </a:lvl1pPr>
          </a:lstStyle>
          <a:p>
            <a:fld id="{B26C070A-6916-443A-B3E7-CEE78CF97AEB}" type="slidenum">
              <a:rPr lang="en-US" altLang="en-SI"/>
              <a:pPr/>
              <a:t>‹#›</a:t>
            </a:fld>
            <a:endParaRPr lang="en-US" altLang="en-SI"/>
          </a:p>
        </p:txBody>
      </p:sp>
    </p:spTree>
    <p:extLst>
      <p:ext uri="{BB962C8B-B14F-4D97-AF65-F5344CB8AC3E}">
        <p14:creationId xmlns:p14="http://schemas.microsoft.com/office/powerpoint/2010/main" val="14808911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Slide Number Placeholder 5">
            <a:extLst>
              <a:ext uri="{FF2B5EF4-FFF2-40B4-BE49-F238E27FC236}">
                <a16:creationId xmlns:a16="http://schemas.microsoft.com/office/drawing/2014/main" id="{B98B6A51-319F-98F5-1FCD-68578E908A4B}"/>
              </a:ext>
            </a:extLst>
          </p:cNvPr>
          <p:cNvSpPr>
            <a:spLocks noGrp="1"/>
          </p:cNvSpPr>
          <p:nvPr>
            <p:ph type="sldNum" sz="quarter" idx="11"/>
          </p:nvPr>
        </p:nvSpPr>
        <p:spPr/>
        <p:txBody>
          <a:bodyPr/>
          <a:lstStyle>
            <a:lvl1pPr>
              <a:defRPr/>
            </a:lvl1pPr>
          </a:lstStyle>
          <a:p>
            <a:fld id="{1048F89C-0FF6-48A2-BC06-7EE1691E0C28}" type="slidenum">
              <a:rPr lang="en-US" altLang="en-SI"/>
              <a:pPr/>
              <a:t>‹#›</a:t>
            </a:fld>
            <a:endParaRPr lang="en-US" altLang="en-SI"/>
          </a:p>
        </p:txBody>
      </p:sp>
    </p:spTree>
    <p:extLst>
      <p:ext uri="{BB962C8B-B14F-4D97-AF65-F5344CB8AC3E}">
        <p14:creationId xmlns:p14="http://schemas.microsoft.com/office/powerpoint/2010/main" val="26505801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ext Three Picture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6EC2542-A428-18F0-7C09-802065A10202}"/>
              </a:ext>
            </a:extLst>
          </p:cNvPr>
          <p:cNvSpPr/>
          <p:nvPr/>
        </p:nvSpPr>
        <p:spPr>
          <a:xfrm>
            <a:off x="457200" y="6054725"/>
            <a:ext cx="2700338" cy="71438"/>
          </a:xfrm>
          <a:prstGeom prst="rect">
            <a:avLst/>
          </a:prstGeom>
          <a:solidFill>
            <a:srgbClr val="67A332"/>
          </a:solidFill>
          <a:ln>
            <a:noFill/>
          </a:ln>
        </p:spPr>
        <p:style>
          <a:lnRef idx="2">
            <a:schemeClr val="dk1"/>
          </a:lnRef>
          <a:fillRef idx="1">
            <a:schemeClr val="lt1"/>
          </a:fillRef>
          <a:effectRef idx="0">
            <a:schemeClr val="dk1"/>
          </a:effectRef>
          <a:fontRef idx="minor">
            <a:schemeClr val="dk1"/>
          </a:fontRef>
        </p:style>
        <p:txBody>
          <a:bodyPr anchor="ctr"/>
          <a:lstStyle/>
          <a:p>
            <a:pPr algn="ctr" fontAlgn="auto">
              <a:spcBef>
                <a:spcPts val="0"/>
              </a:spcBef>
              <a:spcAft>
                <a:spcPts val="0"/>
              </a:spcAft>
              <a:defRPr/>
            </a:pPr>
            <a:endParaRPr lang="en-US"/>
          </a:p>
        </p:txBody>
      </p:sp>
      <p:sp>
        <p:nvSpPr>
          <p:cNvPr id="9" name="Rectangle 8">
            <a:extLst>
              <a:ext uri="{FF2B5EF4-FFF2-40B4-BE49-F238E27FC236}">
                <a16:creationId xmlns:a16="http://schemas.microsoft.com/office/drawing/2014/main" id="{59307E33-847D-5788-57D9-F0A4B1A76073}"/>
              </a:ext>
            </a:extLst>
          </p:cNvPr>
          <p:cNvSpPr/>
          <p:nvPr/>
        </p:nvSpPr>
        <p:spPr>
          <a:xfrm>
            <a:off x="3219450" y="6054725"/>
            <a:ext cx="2698750" cy="71438"/>
          </a:xfrm>
          <a:prstGeom prst="rect">
            <a:avLst/>
          </a:prstGeom>
          <a:solidFill>
            <a:srgbClr val="67A332"/>
          </a:solidFill>
          <a:ln>
            <a:noFill/>
          </a:ln>
        </p:spPr>
        <p:style>
          <a:lnRef idx="2">
            <a:schemeClr val="dk1"/>
          </a:lnRef>
          <a:fillRef idx="1">
            <a:schemeClr val="lt1"/>
          </a:fillRef>
          <a:effectRef idx="0">
            <a:schemeClr val="dk1"/>
          </a:effectRef>
          <a:fontRef idx="minor">
            <a:schemeClr val="dk1"/>
          </a:fontRef>
        </p:style>
        <p:txBody>
          <a:bodyPr anchor="ctr"/>
          <a:lstStyle/>
          <a:p>
            <a:pPr algn="ctr" fontAlgn="auto">
              <a:spcBef>
                <a:spcPts val="0"/>
              </a:spcBef>
              <a:spcAft>
                <a:spcPts val="0"/>
              </a:spcAft>
              <a:defRPr/>
            </a:pPr>
            <a:endParaRPr lang="en-US"/>
          </a:p>
        </p:txBody>
      </p:sp>
      <p:sp>
        <p:nvSpPr>
          <p:cNvPr id="11" name="Rectangle 10">
            <a:extLst>
              <a:ext uri="{FF2B5EF4-FFF2-40B4-BE49-F238E27FC236}">
                <a16:creationId xmlns:a16="http://schemas.microsoft.com/office/drawing/2014/main" id="{AE6545D2-DA03-DC5F-2EE5-806B89702630}"/>
              </a:ext>
            </a:extLst>
          </p:cNvPr>
          <p:cNvSpPr/>
          <p:nvPr/>
        </p:nvSpPr>
        <p:spPr>
          <a:xfrm>
            <a:off x="5986463" y="6054725"/>
            <a:ext cx="2700337" cy="71438"/>
          </a:xfrm>
          <a:prstGeom prst="rect">
            <a:avLst/>
          </a:prstGeom>
          <a:solidFill>
            <a:srgbClr val="67A332"/>
          </a:solidFill>
          <a:ln>
            <a:noFill/>
          </a:ln>
        </p:spPr>
        <p:style>
          <a:lnRef idx="2">
            <a:schemeClr val="dk1"/>
          </a:lnRef>
          <a:fillRef idx="1">
            <a:schemeClr val="lt1"/>
          </a:fillRef>
          <a:effectRef idx="0">
            <a:schemeClr val="dk1"/>
          </a:effectRef>
          <a:fontRef idx="minor">
            <a:schemeClr val="dk1"/>
          </a:fontRef>
        </p:style>
        <p:txBody>
          <a:bodyPr anchor="ctr"/>
          <a:lstStyle/>
          <a:p>
            <a:pPr algn="ctr" fontAlgn="auto">
              <a:spcBef>
                <a:spcPts val="0"/>
              </a:spcBef>
              <a:spcAft>
                <a:spcPts val="0"/>
              </a:spcAft>
              <a:defRPr/>
            </a:pPr>
            <a:endParaRPr lang="en-US"/>
          </a:p>
        </p:txBody>
      </p:sp>
      <p:sp>
        <p:nvSpPr>
          <p:cNvPr id="6" name="Content Placeholder 2"/>
          <p:cNvSpPr>
            <a:spLocks noGrp="1" noChangeAspect="1"/>
          </p:cNvSpPr>
          <p:nvPr>
            <p:ph sz="half" idx="12"/>
          </p:nvPr>
        </p:nvSpPr>
        <p:spPr>
          <a:xfrm>
            <a:off x="457200" y="4101164"/>
            <a:ext cx="2700000" cy="2024999"/>
          </a:xfrm>
        </p:spPr>
        <p:txBody>
          <a:bodyPr/>
          <a:lstStyle>
            <a:lvl1pPr marL="0" indent="0">
              <a:buNone/>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p:txBody>
      </p:sp>
      <p:sp>
        <p:nvSpPr>
          <p:cNvPr id="8" name="Content Placeholder 2"/>
          <p:cNvSpPr>
            <a:spLocks noGrp="1"/>
          </p:cNvSpPr>
          <p:nvPr>
            <p:ph sz="half" idx="13"/>
          </p:nvPr>
        </p:nvSpPr>
        <p:spPr>
          <a:xfrm>
            <a:off x="3218760" y="4101164"/>
            <a:ext cx="2700000" cy="2024999"/>
          </a:xfrm>
        </p:spPr>
        <p:txBody>
          <a:bodyPr/>
          <a:lstStyle>
            <a:lvl1pPr marL="0" indent="0">
              <a:buNone/>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p:txBody>
      </p:sp>
      <p:sp>
        <p:nvSpPr>
          <p:cNvPr id="10" name="Content Placeholder 2"/>
          <p:cNvSpPr>
            <a:spLocks noGrp="1" noChangeAspect="1"/>
          </p:cNvSpPr>
          <p:nvPr>
            <p:ph sz="half" idx="14"/>
          </p:nvPr>
        </p:nvSpPr>
        <p:spPr>
          <a:xfrm>
            <a:off x="5986800" y="4101164"/>
            <a:ext cx="2700000" cy="2024999"/>
          </a:xfrm>
        </p:spPr>
        <p:txBody>
          <a:bodyPr/>
          <a:lstStyle>
            <a:lvl1pPr marL="0" indent="0">
              <a:buNone/>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p:txBody>
      </p:sp>
      <p:sp>
        <p:nvSpPr>
          <p:cNvPr id="5" name="Content Placeholder 2"/>
          <p:cNvSpPr>
            <a:spLocks noGrp="1"/>
          </p:cNvSpPr>
          <p:nvPr>
            <p:ph idx="1"/>
          </p:nvPr>
        </p:nvSpPr>
        <p:spPr>
          <a:xfrm>
            <a:off x="457200" y="1034696"/>
            <a:ext cx="8229600" cy="288390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Slide Number Placeholder 3">
            <a:extLst>
              <a:ext uri="{FF2B5EF4-FFF2-40B4-BE49-F238E27FC236}">
                <a16:creationId xmlns:a16="http://schemas.microsoft.com/office/drawing/2014/main" id="{9387798D-4A82-0029-7EDA-063D02F5908F}"/>
              </a:ext>
            </a:extLst>
          </p:cNvPr>
          <p:cNvSpPr>
            <a:spLocks noGrp="1"/>
          </p:cNvSpPr>
          <p:nvPr>
            <p:ph type="sldNum" sz="quarter" idx="16"/>
          </p:nvPr>
        </p:nvSpPr>
        <p:spPr/>
        <p:txBody>
          <a:bodyPr/>
          <a:lstStyle>
            <a:lvl1pPr>
              <a:defRPr/>
            </a:lvl1pPr>
          </a:lstStyle>
          <a:p>
            <a:fld id="{47CBE177-51AF-42B9-A132-C2CD334F46B7}" type="slidenum">
              <a:rPr lang="en-US" altLang="en-SI"/>
              <a:pPr/>
              <a:t>‹#›</a:t>
            </a:fld>
            <a:endParaRPr lang="en-US" altLang="en-SI"/>
          </a:p>
        </p:txBody>
      </p:sp>
    </p:spTree>
    <p:extLst>
      <p:ext uri="{BB962C8B-B14F-4D97-AF65-F5344CB8AC3E}">
        <p14:creationId xmlns:p14="http://schemas.microsoft.com/office/powerpoint/2010/main" val="39268210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ext Two picture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A94104F-11B4-403F-1F20-8FD3B597A8BF}"/>
              </a:ext>
            </a:extLst>
          </p:cNvPr>
          <p:cNvSpPr/>
          <p:nvPr/>
        </p:nvSpPr>
        <p:spPr>
          <a:xfrm>
            <a:off x="457200" y="6045200"/>
            <a:ext cx="4068763" cy="71438"/>
          </a:xfrm>
          <a:prstGeom prst="rect">
            <a:avLst/>
          </a:prstGeom>
          <a:solidFill>
            <a:srgbClr val="67A332"/>
          </a:solidFill>
          <a:ln>
            <a:noFill/>
          </a:ln>
        </p:spPr>
        <p:style>
          <a:lnRef idx="2">
            <a:schemeClr val="dk1"/>
          </a:lnRef>
          <a:fillRef idx="1">
            <a:schemeClr val="lt1"/>
          </a:fillRef>
          <a:effectRef idx="0">
            <a:schemeClr val="dk1"/>
          </a:effectRef>
          <a:fontRef idx="minor">
            <a:schemeClr val="dk1"/>
          </a:fontRef>
        </p:style>
        <p:txBody>
          <a:bodyPr anchor="ctr"/>
          <a:lstStyle/>
          <a:p>
            <a:pPr algn="ctr" fontAlgn="auto">
              <a:spcBef>
                <a:spcPts val="0"/>
              </a:spcBef>
              <a:spcAft>
                <a:spcPts val="0"/>
              </a:spcAft>
              <a:defRPr/>
            </a:pPr>
            <a:endParaRPr lang="en-US"/>
          </a:p>
        </p:txBody>
      </p:sp>
      <p:sp>
        <p:nvSpPr>
          <p:cNvPr id="8" name="Rectangle 7">
            <a:extLst>
              <a:ext uri="{FF2B5EF4-FFF2-40B4-BE49-F238E27FC236}">
                <a16:creationId xmlns:a16="http://schemas.microsoft.com/office/drawing/2014/main" id="{8D06CAC1-414F-0D2F-044A-5CF1105A99A4}"/>
              </a:ext>
            </a:extLst>
          </p:cNvPr>
          <p:cNvSpPr/>
          <p:nvPr/>
        </p:nvSpPr>
        <p:spPr>
          <a:xfrm>
            <a:off x="4618038" y="6045200"/>
            <a:ext cx="4068762" cy="71438"/>
          </a:xfrm>
          <a:prstGeom prst="rect">
            <a:avLst/>
          </a:prstGeom>
          <a:solidFill>
            <a:srgbClr val="67A332"/>
          </a:solidFill>
          <a:ln>
            <a:noFill/>
          </a:ln>
        </p:spPr>
        <p:style>
          <a:lnRef idx="2">
            <a:schemeClr val="dk1"/>
          </a:lnRef>
          <a:fillRef idx="1">
            <a:schemeClr val="lt1"/>
          </a:fillRef>
          <a:effectRef idx="0">
            <a:schemeClr val="dk1"/>
          </a:effectRef>
          <a:fontRef idx="minor">
            <a:schemeClr val="dk1"/>
          </a:fontRef>
        </p:style>
        <p:txBody>
          <a:bodyPr anchor="ctr"/>
          <a:lstStyle/>
          <a:p>
            <a:pPr algn="ctr" fontAlgn="auto">
              <a:spcBef>
                <a:spcPts val="0"/>
              </a:spcBef>
              <a:spcAft>
                <a:spcPts val="0"/>
              </a:spcAft>
              <a:defRPr/>
            </a:pPr>
            <a:endParaRPr lang="en-US"/>
          </a:p>
        </p:txBody>
      </p:sp>
      <p:sp>
        <p:nvSpPr>
          <p:cNvPr id="6" name="Content Placeholder 2"/>
          <p:cNvSpPr>
            <a:spLocks noGrp="1"/>
          </p:cNvSpPr>
          <p:nvPr>
            <p:ph sz="half" idx="12"/>
          </p:nvPr>
        </p:nvSpPr>
        <p:spPr>
          <a:xfrm>
            <a:off x="457200" y="4101164"/>
            <a:ext cx="4068000" cy="2015999"/>
          </a:xfrm>
        </p:spPr>
        <p:txBody>
          <a:bodyPr/>
          <a:lstStyle>
            <a:lvl1pPr marL="0" indent="0">
              <a:buNone/>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p:txBody>
      </p:sp>
      <p:sp>
        <p:nvSpPr>
          <p:cNvPr id="12" name="Content Placeholder 2"/>
          <p:cNvSpPr>
            <a:spLocks noGrp="1"/>
          </p:cNvSpPr>
          <p:nvPr>
            <p:ph sz="half" idx="13"/>
          </p:nvPr>
        </p:nvSpPr>
        <p:spPr>
          <a:xfrm>
            <a:off x="4618800" y="4101164"/>
            <a:ext cx="4068000" cy="2015999"/>
          </a:xfrm>
        </p:spPr>
        <p:txBody>
          <a:bodyPr/>
          <a:lstStyle>
            <a:lvl1pPr marL="0" indent="0">
              <a:buNone/>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p:txBody>
      </p:sp>
      <p:sp>
        <p:nvSpPr>
          <p:cNvPr id="5" name="Content Placeholder 2"/>
          <p:cNvSpPr>
            <a:spLocks noGrp="1"/>
          </p:cNvSpPr>
          <p:nvPr>
            <p:ph idx="1"/>
          </p:nvPr>
        </p:nvSpPr>
        <p:spPr>
          <a:xfrm>
            <a:off x="457200" y="1034696"/>
            <a:ext cx="8229600" cy="288390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lide Number Placeholder 3">
            <a:extLst>
              <a:ext uri="{FF2B5EF4-FFF2-40B4-BE49-F238E27FC236}">
                <a16:creationId xmlns:a16="http://schemas.microsoft.com/office/drawing/2014/main" id="{37E61FD1-1C9B-79D7-81B3-5EC6A891AFEE}"/>
              </a:ext>
            </a:extLst>
          </p:cNvPr>
          <p:cNvSpPr>
            <a:spLocks noGrp="1"/>
          </p:cNvSpPr>
          <p:nvPr>
            <p:ph type="sldNum" sz="quarter" idx="15"/>
          </p:nvPr>
        </p:nvSpPr>
        <p:spPr/>
        <p:txBody>
          <a:bodyPr/>
          <a:lstStyle>
            <a:lvl1pPr>
              <a:defRPr/>
            </a:lvl1pPr>
          </a:lstStyle>
          <a:p>
            <a:fld id="{102578D4-6BA4-4B3F-98C4-0D96A376674F}" type="slidenum">
              <a:rPr lang="en-US" altLang="en-SI"/>
              <a:pPr/>
              <a:t>‹#›</a:t>
            </a:fld>
            <a:endParaRPr lang="en-US" altLang="en-SI"/>
          </a:p>
        </p:txBody>
      </p:sp>
    </p:spTree>
    <p:extLst>
      <p:ext uri="{BB962C8B-B14F-4D97-AF65-F5344CB8AC3E}">
        <p14:creationId xmlns:p14="http://schemas.microsoft.com/office/powerpoint/2010/main" val="38641034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Pictures">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655E1CBB-6FF0-679D-227B-8772C11E2A48}"/>
              </a:ext>
            </a:extLst>
          </p:cNvPr>
          <p:cNvSpPr/>
          <p:nvPr/>
        </p:nvSpPr>
        <p:spPr>
          <a:xfrm>
            <a:off x="457200" y="3986213"/>
            <a:ext cx="4032250" cy="73025"/>
          </a:xfrm>
          <a:prstGeom prst="rect">
            <a:avLst/>
          </a:prstGeom>
          <a:solidFill>
            <a:srgbClr val="67A332"/>
          </a:solidFill>
          <a:ln>
            <a:noFill/>
          </a:ln>
        </p:spPr>
        <p:style>
          <a:lnRef idx="2">
            <a:schemeClr val="dk1"/>
          </a:lnRef>
          <a:fillRef idx="1">
            <a:schemeClr val="lt1"/>
          </a:fillRef>
          <a:effectRef idx="0">
            <a:schemeClr val="dk1"/>
          </a:effectRef>
          <a:fontRef idx="minor">
            <a:schemeClr val="dk1"/>
          </a:fontRef>
        </p:style>
        <p:txBody>
          <a:bodyPr anchor="ctr"/>
          <a:lstStyle/>
          <a:p>
            <a:pPr algn="ctr" fontAlgn="auto">
              <a:spcBef>
                <a:spcPts val="0"/>
              </a:spcBef>
              <a:spcAft>
                <a:spcPts val="0"/>
              </a:spcAft>
              <a:defRPr/>
            </a:pPr>
            <a:endParaRPr lang="en-US"/>
          </a:p>
        </p:txBody>
      </p:sp>
      <p:sp>
        <p:nvSpPr>
          <p:cNvPr id="9" name="Rectangle 8">
            <a:extLst>
              <a:ext uri="{FF2B5EF4-FFF2-40B4-BE49-F238E27FC236}">
                <a16:creationId xmlns:a16="http://schemas.microsoft.com/office/drawing/2014/main" id="{70EB9A43-5920-DE29-2DC0-60FD9719CA11}"/>
              </a:ext>
            </a:extLst>
          </p:cNvPr>
          <p:cNvSpPr/>
          <p:nvPr/>
        </p:nvSpPr>
        <p:spPr>
          <a:xfrm>
            <a:off x="4648200" y="3986213"/>
            <a:ext cx="4068763" cy="73025"/>
          </a:xfrm>
          <a:prstGeom prst="rect">
            <a:avLst/>
          </a:prstGeom>
          <a:solidFill>
            <a:srgbClr val="67A332"/>
          </a:solidFill>
          <a:ln>
            <a:noFill/>
          </a:ln>
        </p:spPr>
        <p:style>
          <a:lnRef idx="2">
            <a:schemeClr val="dk1"/>
          </a:lnRef>
          <a:fillRef idx="1">
            <a:schemeClr val="lt1"/>
          </a:fillRef>
          <a:effectRef idx="0">
            <a:schemeClr val="dk1"/>
          </a:effectRef>
          <a:fontRef idx="minor">
            <a:schemeClr val="dk1"/>
          </a:fontRef>
        </p:style>
        <p:txBody>
          <a:bodyPr anchor="ctr"/>
          <a:lstStyle/>
          <a:p>
            <a:pPr algn="ctr" fontAlgn="auto">
              <a:spcBef>
                <a:spcPts val="0"/>
              </a:spcBef>
              <a:spcAft>
                <a:spcPts val="0"/>
              </a:spcAft>
              <a:defRPr/>
            </a:pPr>
            <a:endParaRPr lang="en-US"/>
          </a:p>
        </p:txBody>
      </p:sp>
      <p:sp>
        <p:nvSpPr>
          <p:cNvPr id="3" name="Content Placeholder 2"/>
          <p:cNvSpPr>
            <a:spLocks noGrp="1"/>
          </p:cNvSpPr>
          <p:nvPr>
            <p:ph sz="half" idx="1"/>
          </p:nvPr>
        </p:nvSpPr>
        <p:spPr>
          <a:xfrm>
            <a:off x="457200" y="1034696"/>
            <a:ext cx="4032000" cy="3023999"/>
          </a:xfrm>
        </p:spPr>
        <p:txBody>
          <a:bodyPr/>
          <a:lstStyle>
            <a:lvl1pPr marL="0" indent="0">
              <a:buNone/>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p:txBody>
      </p:sp>
      <p:sp>
        <p:nvSpPr>
          <p:cNvPr id="4" name="Content Placeholder 3"/>
          <p:cNvSpPr>
            <a:spLocks noGrp="1"/>
          </p:cNvSpPr>
          <p:nvPr>
            <p:ph sz="half" idx="2"/>
          </p:nvPr>
        </p:nvSpPr>
        <p:spPr>
          <a:xfrm>
            <a:off x="4648200" y="1034696"/>
            <a:ext cx="4068000" cy="3023999"/>
          </a:xfrm>
        </p:spPr>
        <p:txBody>
          <a:bodyPr/>
          <a:lstStyle>
            <a:lvl1pPr marL="0" indent="0">
              <a:buNone/>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p:txBody>
      </p:sp>
      <p:sp>
        <p:nvSpPr>
          <p:cNvPr id="11" name="Text Placeholder 3"/>
          <p:cNvSpPr>
            <a:spLocks noGrp="1"/>
          </p:cNvSpPr>
          <p:nvPr>
            <p:ph type="body" sz="half" idx="13"/>
          </p:nvPr>
        </p:nvSpPr>
        <p:spPr>
          <a:xfrm>
            <a:off x="457200" y="4914949"/>
            <a:ext cx="4032000" cy="1211214"/>
          </a:xfrm>
        </p:spPr>
        <p:txBody>
          <a:bodyPr>
            <a:normAutofit/>
          </a:bodyPr>
          <a:lstStyle>
            <a:lvl1pPr marL="0" indent="0" algn="l">
              <a:buNone/>
              <a:defRPr sz="2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3" name="Text Placeholder 3"/>
          <p:cNvSpPr>
            <a:spLocks noGrp="1"/>
          </p:cNvSpPr>
          <p:nvPr>
            <p:ph type="body" sz="half" idx="14"/>
          </p:nvPr>
        </p:nvSpPr>
        <p:spPr>
          <a:xfrm>
            <a:off x="4648200" y="4914949"/>
            <a:ext cx="4032000" cy="1211214"/>
          </a:xfrm>
        </p:spPr>
        <p:txBody>
          <a:bodyPr>
            <a:normAutofit/>
          </a:bodyPr>
          <a:lstStyle>
            <a:lvl1pPr marL="0" indent="0" algn="l">
              <a:buNone/>
              <a:defRPr sz="2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Content Placeholder 13"/>
          <p:cNvSpPr>
            <a:spLocks noGrp="1"/>
          </p:cNvSpPr>
          <p:nvPr>
            <p:ph sz="quarter" idx="15"/>
          </p:nvPr>
        </p:nvSpPr>
        <p:spPr>
          <a:xfrm>
            <a:off x="457200" y="4058695"/>
            <a:ext cx="4032000" cy="856254"/>
          </a:xfrm>
        </p:spPr>
        <p:txBody>
          <a:bodyPr anchor="ctr">
            <a:noAutofit/>
          </a:bodyPr>
          <a:lstStyle>
            <a:lvl1pPr marL="0" indent="0">
              <a:buNone/>
              <a:defRPr sz="2800" b="1" baseline="0">
                <a:solidFill>
                  <a:srgbClr val="373734"/>
                </a:solidFill>
                <a:latin typeface="DejaVu Serif"/>
                <a:cs typeface="DejaVu Serif"/>
              </a:defRPr>
            </a:lvl1pPr>
            <a:lvl2pPr marL="457200" indent="0">
              <a:buNone/>
              <a:defRPr sz="2000" b="1">
                <a:latin typeface="DejaVu Serif"/>
                <a:cs typeface="DejaVu Serif"/>
              </a:defRPr>
            </a:lvl2pPr>
            <a:lvl3pPr marL="914400" indent="0">
              <a:buNone/>
              <a:defRPr sz="2000" b="1">
                <a:latin typeface="DejaVu Serif"/>
                <a:cs typeface="DejaVu Serif"/>
              </a:defRPr>
            </a:lvl3pPr>
            <a:lvl4pPr marL="1371600" indent="0">
              <a:buNone/>
              <a:defRPr sz="2000" b="1">
                <a:latin typeface="DejaVu Serif"/>
                <a:cs typeface="DejaVu Serif"/>
              </a:defRPr>
            </a:lvl4pPr>
            <a:lvl5pPr marL="1828800" indent="0">
              <a:buNone/>
              <a:defRPr sz="2000" b="1">
                <a:latin typeface="DejaVu Serif"/>
                <a:cs typeface="DejaVu Serif"/>
              </a:defRPr>
            </a:lvl5pPr>
          </a:lstStyle>
          <a:p>
            <a:pPr lvl="0"/>
            <a:r>
              <a:rPr lang="en-US"/>
              <a:t>Click to edit Master text styles</a:t>
            </a:r>
          </a:p>
        </p:txBody>
      </p:sp>
      <p:sp>
        <p:nvSpPr>
          <p:cNvPr id="16" name="Content Placeholder 15"/>
          <p:cNvSpPr>
            <a:spLocks noGrp="1"/>
          </p:cNvSpPr>
          <p:nvPr>
            <p:ph sz="quarter" idx="16"/>
          </p:nvPr>
        </p:nvSpPr>
        <p:spPr>
          <a:xfrm>
            <a:off x="4648200" y="4058695"/>
            <a:ext cx="4068763" cy="856254"/>
          </a:xfrm>
        </p:spPr>
        <p:txBody>
          <a:bodyPr anchor="ctr">
            <a:noAutofit/>
          </a:bodyPr>
          <a:lstStyle>
            <a:lvl1pPr marL="0" indent="0">
              <a:buNone/>
              <a:defRPr sz="2800" b="1">
                <a:solidFill>
                  <a:srgbClr val="373734"/>
                </a:solidFill>
                <a:latin typeface="DejaVu Serif"/>
                <a:cs typeface="DejaVu Serif"/>
              </a:defRPr>
            </a:lvl1pPr>
            <a:lvl2pPr marL="457200" indent="0">
              <a:buNone/>
              <a:defRPr sz="2000" b="1">
                <a:solidFill>
                  <a:srgbClr val="373734"/>
                </a:solidFill>
                <a:latin typeface="DejaVu Serif"/>
                <a:cs typeface="DejaVu Serif"/>
              </a:defRPr>
            </a:lvl2pPr>
            <a:lvl3pPr marL="914400" indent="0">
              <a:buNone/>
              <a:defRPr sz="2000" b="1">
                <a:solidFill>
                  <a:srgbClr val="373734"/>
                </a:solidFill>
                <a:latin typeface="DejaVu Serif"/>
                <a:cs typeface="DejaVu Serif"/>
              </a:defRPr>
            </a:lvl3pPr>
            <a:lvl4pPr marL="1371600" indent="0">
              <a:buNone/>
              <a:defRPr sz="2000" b="1">
                <a:solidFill>
                  <a:srgbClr val="373734"/>
                </a:solidFill>
                <a:latin typeface="DejaVu Serif"/>
                <a:cs typeface="DejaVu Serif"/>
              </a:defRPr>
            </a:lvl4pPr>
            <a:lvl5pPr marL="1828800" indent="0">
              <a:buNone/>
              <a:defRPr sz="2000" b="1">
                <a:solidFill>
                  <a:srgbClr val="373734"/>
                </a:solidFill>
                <a:latin typeface="DejaVu Serif"/>
                <a:cs typeface="DejaVu Serif"/>
              </a:defRPr>
            </a:lvl5pPr>
          </a:lstStyle>
          <a:p>
            <a:pPr lvl="0"/>
            <a:r>
              <a:rPr lang="en-US"/>
              <a:t>Click to edit Master text styles</a:t>
            </a:r>
          </a:p>
        </p:txBody>
      </p:sp>
      <p:sp>
        <p:nvSpPr>
          <p:cNvPr id="12" name="Slide Number Placeholder 6">
            <a:extLst>
              <a:ext uri="{FF2B5EF4-FFF2-40B4-BE49-F238E27FC236}">
                <a16:creationId xmlns:a16="http://schemas.microsoft.com/office/drawing/2014/main" id="{36BA041A-5826-EE1C-1518-4633BCFE9387}"/>
              </a:ext>
            </a:extLst>
          </p:cNvPr>
          <p:cNvSpPr>
            <a:spLocks noGrp="1"/>
          </p:cNvSpPr>
          <p:nvPr>
            <p:ph type="sldNum" sz="quarter" idx="18"/>
          </p:nvPr>
        </p:nvSpPr>
        <p:spPr/>
        <p:txBody>
          <a:bodyPr/>
          <a:lstStyle>
            <a:lvl1pPr>
              <a:defRPr/>
            </a:lvl1pPr>
          </a:lstStyle>
          <a:p>
            <a:fld id="{833B3D43-2D10-4463-8223-1A6CC76C91DB}" type="slidenum">
              <a:rPr lang="en-US" altLang="en-SI"/>
              <a:pPr/>
              <a:t>‹#›</a:t>
            </a:fld>
            <a:endParaRPr lang="en-US" altLang="en-SI"/>
          </a:p>
        </p:txBody>
      </p:sp>
    </p:spTree>
    <p:extLst>
      <p:ext uri="{BB962C8B-B14F-4D97-AF65-F5344CB8AC3E}">
        <p14:creationId xmlns:p14="http://schemas.microsoft.com/office/powerpoint/2010/main" val="3196127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Paragraph">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034695"/>
            <a:ext cx="4040188" cy="964208"/>
          </a:xfrm>
        </p:spPr>
        <p:txBody>
          <a:bodyPr anchor="b">
            <a:noAutofit/>
          </a:bodyPr>
          <a:lstStyle>
            <a:lvl1pPr marL="0" indent="0">
              <a:buNone/>
              <a:defRPr sz="2800" b="1">
                <a:solidFill>
                  <a:srgbClr val="373734"/>
                </a:solidFill>
                <a:latin typeface="DejaVu Serif"/>
                <a:cs typeface="DejaVu Serif"/>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998903"/>
            <a:ext cx="4040188" cy="41272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034695"/>
            <a:ext cx="4041775" cy="964208"/>
          </a:xfrm>
        </p:spPr>
        <p:txBody>
          <a:bodyPr anchor="b">
            <a:noAutofit/>
          </a:bodyPr>
          <a:lstStyle>
            <a:lvl1pPr marL="0" indent="0">
              <a:buNone/>
              <a:defRPr sz="2800" b="1">
                <a:solidFill>
                  <a:srgbClr val="373734"/>
                </a:solidFill>
                <a:latin typeface="DejaVu Serif"/>
                <a:cs typeface="DejaVu Serif"/>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1998903"/>
            <a:ext cx="4041775" cy="41272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lide Number Placeholder 8">
            <a:extLst>
              <a:ext uri="{FF2B5EF4-FFF2-40B4-BE49-F238E27FC236}">
                <a16:creationId xmlns:a16="http://schemas.microsoft.com/office/drawing/2014/main" id="{A42BEB7C-C587-35A3-975F-6C3E936B5411}"/>
              </a:ext>
            </a:extLst>
          </p:cNvPr>
          <p:cNvSpPr>
            <a:spLocks noGrp="1"/>
          </p:cNvSpPr>
          <p:nvPr>
            <p:ph type="sldNum" sz="quarter" idx="11"/>
          </p:nvPr>
        </p:nvSpPr>
        <p:spPr/>
        <p:txBody>
          <a:bodyPr/>
          <a:lstStyle>
            <a:lvl1pPr>
              <a:defRPr/>
            </a:lvl1pPr>
          </a:lstStyle>
          <a:p>
            <a:fld id="{B9E0E7DD-F34B-4127-A277-E9DBB55620BA}" type="slidenum">
              <a:rPr lang="en-US" altLang="en-SI"/>
              <a:pPr/>
              <a:t>‹#›</a:t>
            </a:fld>
            <a:endParaRPr lang="en-US" altLang="en-SI"/>
          </a:p>
        </p:txBody>
      </p:sp>
    </p:spTree>
    <p:extLst>
      <p:ext uri="{BB962C8B-B14F-4D97-AF65-F5344CB8AC3E}">
        <p14:creationId xmlns:p14="http://schemas.microsoft.com/office/powerpoint/2010/main" val="13112116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Slide Number Placeholder 4">
            <a:extLst>
              <a:ext uri="{FF2B5EF4-FFF2-40B4-BE49-F238E27FC236}">
                <a16:creationId xmlns:a16="http://schemas.microsoft.com/office/drawing/2014/main" id="{CF9319ED-2D3E-106E-7D61-AFE6DA0CBA53}"/>
              </a:ext>
            </a:extLst>
          </p:cNvPr>
          <p:cNvSpPr>
            <a:spLocks noGrp="1"/>
          </p:cNvSpPr>
          <p:nvPr>
            <p:ph type="sldNum" sz="quarter" idx="11"/>
          </p:nvPr>
        </p:nvSpPr>
        <p:spPr/>
        <p:txBody>
          <a:bodyPr/>
          <a:lstStyle>
            <a:lvl1pPr>
              <a:defRPr>
                <a:solidFill>
                  <a:srgbClr val="7F7F7F"/>
                </a:solidFill>
              </a:defRPr>
            </a:lvl1pPr>
          </a:lstStyle>
          <a:p>
            <a:fld id="{099A6BCB-A596-4215-8675-96516804B4A3}" type="slidenum">
              <a:rPr lang="en-US" altLang="en-SI"/>
              <a:pPr/>
              <a:t>‹#›</a:t>
            </a:fld>
            <a:endParaRPr lang="en-US" altLang="en-SI"/>
          </a:p>
        </p:txBody>
      </p:sp>
    </p:spTree>
    <p:extLst>
      <p:ext uri="{BB962C8B-B14F-4D97-AF65-F5344CB8AC3E}">
        <p14:creationId xmlns:p14="http://schemas.microsoft.com/office/powerpoint/2010/main" val="28635664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Title Placeholder 1"/>
          <p:cNvSpPr>
            <a:spLocks noGrp="1"/>
          </p:cNvSpPr>
          <p:nvPr>
            <p:ph type="title"/>
          </p:nvPr>
        </p:nvSpPr>
        <p:spPr>
          <a:xfrm>
            <a:off x="457200" y="1034696"/>
            <a:ext cx="8229600" cy="1143000"/>
          </a:xfrm>
          <a:prstGeom prst="rect">
            <a:avLst/>
          </a:prstGeom>
        </p:spPr>
        <p:txBody>
          <a:bodyPr rtlCol="0">
            <a:noAutofit/>
          </a:bodyPr>
          <a:lstStyle>
            <a:lvl1pPr>
              <a:defRPr>
                <a:solidFill>
                  <a:srgbClr val="373734"/>
                </a:solidFill>
              </a:defRPr>
            </a:lvl1pPr>
          </a:lstStyle>
          <a:p>
            <a:r>
              <a:rPr lang="en-US"/>
              <a:t>Click to edit Master title style</a:t>
            </a:r>
            <a:endParaRPr lang="en-US" dirty="0"/>
          </a:p>
        </p:txBody>
      </p:sp>
      <p:sp>
        <p:nvSpPr>
          <p:cNvPr id="4" name="Slide Number Placeholder 4">
            <a:extLst>
              <a:ext uri="{FF2B5EF4-FFF2-40B4-BE49-F238E27FC236}">
                <a16:creationId xmlns:a16="http://schemas.microsoft.com/office/drawing/2014/main" id="{B9EBF015-AAF0-6B3A-CBF3-5FD0B9005573}"/>
              </a:ext>
            </a:extLst>
          </p:cNvPr>
          <p:cNvSpPr>
            <a:spLocks noGrp="1"/>
          </p:cNvSpPr>
          <p:nvPr>
            <p:ph type="sldNum" sz="quarter" idx="11"/>
          </p:nvPr>
        </p:nvSpPr>
        <p:spPr/>
        <p:txBody>
          <a:bodyPr/>
          <a:lstStyle>
            <a:lvl1pPr>
              <a:defRPr>
                <a:solidFill>
                  <a:srgbClr val="7F7F7F"/>
                </a:solidFill>
              </a:defRPr>
            </a:lvl1pPr>
          </a:lstStyle>
          <a:p>
            <a:fld id="{F27E6F67-042F-44BC-A7A3-89C8ECB1A0A8}" type="slidenum">
              <a:rPr lang="en-US" altLang="en-SI"/>
              <a:pPr/>
              <a:t>‹#›</a:t>
            </a:fld>
            <a:endParaRPr lang="en-US" altLang="en-SI"/>
          </a:p>
        </p:txBody>
      </p:sp>
    </p:spTree>
    <p:extLst>
      <p:ext uri="{BB962C8B-B14F-4D97-AF65-F5344CB8AC3E}">
        <p14:creationId xmlns:p14="http://schemas.microsoft.com/office/powerpoint/2010/main" val="34777836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Blank">
    <p:spTree>
      <p:nvGrpSpPr>
        <p:cNvPr id="1" name=""/>
        <p:cNvGrpSpPr/>
        <p:nvPr/>
      </p:nvGrpSpPr>
      <p:grpSpPr>
        <a:xfrm>
          <a:off x="0" y="0"/>
          <a:ext cx="0" cy="0"/>
          <a:chOff x="0" y="0"/>
          <a:chExt cx="0" cy="0"/>
        </a:xfrm>
      </p:grpSpPr>
      <p:sp>
        <p:nvSpPr>
          <p:cNvPr id="7" name="Content Placeholder 2"/>
          <p:cNvSpPr>
            <a:spLocks noGrp="1"/>
          </p:cNvSpPr>
          <p:nvPr>
            <p:ph idx="1"/>
          </p:nvPr>
        </p:nvSpPr>
        <p:spPr>
          <a:xfrm>
            <a:off x="457200" y="1047529"/>
            <a:ext cx="8229600" cy="1130168"/>
          </a:xfrm>
        </p:spPr>
        <p:txBody>
          <a:bodyPr>
            <a:normAutofit/>
          </a:bodyPr>
          <a:lstStyle>
            <a:lvl1pPr marL="0" indent="0">
              <a:buNone/>
              <a:defRPr sz="2400"/>
            </a:lvl1pPr>
            <a:lvl2pPr marL="457200" indent="0">
              <a:buNone/>
              <a:defRPr/>
            </a:lvl2pPr>
            <a:lvl3pPr marL="914400" indent="0">
              <a:buNone/>
              <a:defRPr/>
            </a:lvl3pPr>
            <a:lvl4pPr marL="1371600" indent="0">
              <a:buFont typeface="Arial"/>
              <a:buNone/>
              <a:defRPr/>
            </a:lvl4pPr>
            <a:lvl5pPr marL="1828800" indent="0">
              <a:buNone/>
              <a:defRPr/>
            </a:lvl5pPr>
          </a:lstStyle>
          <a:p>
            <a:pPr lvl="0"/>
            <a:r>
              <a:rPr lang="en-US"/>
              <a:t>Click to edit Master text styles</a:t>
            </a:r>
          </a:p>
        </p:txBody>
      </p:sp>
      <p:sp>
        <p:nvSpPr>
          <p:cNvPr id="4" name="Slide Number Placeholder 4">
            <a:extLst>
              <a:ext uri="{FF2B5EF4-FFF2-40B4-BE49-F238E27FC236}">
                <a16:creationId xmlns:a16="http://schemas.microsoft.com/office/drawing/2014/main" id="{64E55D7F-3C26-5CE4-0483-B511F92FEA92}"/>
              </a:ext>
            </a:extLst>
          </p:cNvPr>
          <p:cNvSpPr>
            <a:spLocks noGrp="1"/>
          </p:cNvSpPr>
          <p:nvPr>
            <p:ph type="sldNum" sz="quarter" idx="11"/>
          </p:nvPr>
        </p:nvSpPr>
        <p:spPr/>
        <p:txBody>
          <a:bodyPr/>
          <a:lstStyle>
            <a:lvl1pPr>
              <a:defRPr>
                <a:solidFill>
                  <a:srgbClr val="7F7F7F"/>
                </a:solidFill>
              </a:defRPr>
            </a:lvl1pPr>
          </a:lstStyle>
          <a:p>
            <a:fld id="{19B4DD5E-A16D-40C7-AE82-E30DA899971A}" type="slidenum">
              <a:rPr lang="en-US" altLang="en-SI"/>
              <a:pPr/>
              <a:t>‹#›</a:t>
            </a:fld>
            <a:endParaRPr lang="en-US" altLang="en-SI"/>
          </a:p>
        </p:txBody>
      </p:sp>
    </p:spTree>
    <p:extLst>
      <p:ext uri="{BB962C8B-B14F-4D97-AF65-F5344CB8AC3E}">
        <p14:creationId xmlns:p14="http://schemas.microsoft.com/office/powerpoint/2010/main" val="28557359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BF8748F6-4C0C-AF6D-88B5-969DB7DF8459}"/>
              </a:ext>
            </a:extLst>
          </p:cNvPr>
          <p:cNvSpPr>
            <a:spLocks noGrp="1"/>
          </p:cNvSpPr>
          <p:nvPr>
            <p:ph type="title"/>
          </p:nvPr>
        </p:nvSpPr>
        <p:spPr bwMode="auto">
          <a:xfrm>
            <a:off x="457200" y="103505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SI"/>
              <a:t>Click to edit Master title style</a:t>
            </a:r>
          </a:p>
        </p:txBody>
      </p:sp>
      <p:sp>
        <p:nvSpPr>
          <p:cNvPr id="1027" name="Text Placeholder 2">
            <a:extLst>
              <a:ext uri="{FF2B5EF4-FFF2-40B4-BE49-F238E27FC236}">
                <a16:creationId xmlns:a16="http://schemas.microsoft.com/office/drawing/2014/main" id="{85A42B0F-5519-E37C-DBCE-845F9A9EB7D0}"/>
              </a:ext>
            </a:extLst>
          </p:cNvPr>
          <p:cNvSpPr>
            <a:spLocks noGrp="1"/>
          </p:cNvSpPr>
          <p:nvPr>
            <p:ph type="body" idx="1"/>
          </p:nvPr>
        </p:nvSpPr>
        <p:spPr bwMode="auto">
          <a:xfrm>
            <a:off x="457200" y="2360613"/>
            <a:ext cx="8229600" cy="3765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SI"/>
              <a:t>Click to edit Master text styles</a:t>
            </a:r>
          </a:p>
          <a:p>
            <a:pPr lvl="1"/>
            <a:r>
              <a:rPr lang="en-US" altLang="en-SI"/>
              <a:t>Second level</a:t>
            </a:r>
          </a:p>
          <a:p>
            <a:pPr lvl="2"/>
            <a:r>
              <a:rPr lang="en-US" altLang="en-SI"/>
              <a:t>Third level</a:t>
            </a:r>
          </a:p>
          <a:p>
            <a:pPr lvl="3"/>
            <a:r>
              <a:rPr lang="en-US" altLang="en-SI"/>
              <a:t>Fourth level</a:t>
            </a:r>
          </a:p>
          <a:p>
            <a:pPr lvl="4"/>
            <a:r>
              <a:rPr lang="en-US" altLang="en-SI"/>
              <a:t>Fifth level</a:t>
            </a:r>
          </a:p>
        </p:txBody>
      </p:sp>
      <p:sp>
        <p:nvSpPr>
          <p:cNvPr id="6" name="Slide Number Placeholder 5">
            <a:extLst>
              <a:ext uri="{FF2B5EF4-FFF2-40B4-BE49-F238E27FC236}">
                <a16:creationId xmlns:a16="http://schemas.microsoft.com/office/drawing/2014/main" id="{52C1A9FB-26A5-5695-2397-5E07C4D4496C}"/>
              </a:ext>
            </a:extLst>
          </p:cNvPr>
          <p:cNvSpPr>
            <a:spLocks noGrp="1"/>
          </p:cNvSpPr>
          <p:nvPr>
            <p:ph type="sldNum" sz="quarter" idx="4"/>
          </p:nvPr>
        </p:nvSpPr>
        <p:spPr>
          <a:xfrm>
            <a:off x="6553200" y="6356350"/>
            <a:ext cx="2133600" cy="365125"/>
          </a:xfrm>
          <a:prstGeom prst="rect">
            <a:avLst/>
          </a:prstGeom>
        </p:spPr>
        <p:txBody>
          <a:bodyPr vert="horz" wrap="square" lIns="0" tIns="45720" rIns="0" bIns="45720" numCol="1" anchor="b" anchorCtr="0" compatLnSpc="1">
            <a:prstTxWarp prst="textNoShape">
              <a:avLst/>
            </a:prstTxWarp>
          </a:bodyPr>
          <a:lstStyle>
            <a:lvl1pPr algn="r">
              <a:defRPr sz="1000">
                <a:solidFill>
                  <a:srgbClr val="A6A6A6"/>
                </a:solidFill>
                <a:latin typeface="Hind Regular" panose="02000000000000000000" pitchFamily="2" charset="0"/>
              </a:defRPr>
            </a:lvl1pPr>
          </a:lstStyle>
          <a:p>
            <a:fld id="{02EBABB9-C2A5-4CB5-83D4-77BC56740A65}" type="slidenum">
              <a:rPr lang="en-US" altLang="en-SI"/>
              <a:pPr/>
              <a:t>‹#›</a:t>
            </a:fld>
            <a:endParaRPr lang="en-US" altLang="en-SI"/>
          </a:p>
        </p:txBody>
      </p:sp>
      <p:sp>
        <p:nvSpPr>
          <p:cNvPr id="7" name="Rectangle 6">
            <a:extLst>
              <a:ext uri="{FF2B5EF4-FFF2-40B4-BE49-F238E27FC236}">
                <a16:creationId xmlns:a16="http://schemas.microsoft.com/office/drawing/2014/main" id="{CA4C0D16-A5D3-03C5-07DA-7C4DAD9F29BE}"/>
              </a:ext>
            </a:extLst>
          </p:cNvPr>
          <p:cNvSpPr/>
          <p:nvPr/>
        </p:nvSpPr>
        <p:spPr>
          <a:xfrm>
            <a:off x="457200" y="5891695"/>
            <a:ext cx="8229600" cy="46038"/>
          </a:xfrm>
          <a:prstGeom prst="rect">
            <a:avLst/>
          </a:prstGeom>
          <a:solidFill>
            <a:srgbClr val="D6DAC8"/>
          </a:solidFill>
          <a:ln>
            <a:noFill/>
          </a:ln>
        </p:spPr>
        <p:style>
          <a:lnRef idx="2">
            <a:schemeClr val="dk1"/>
          </a:lnRef>
          <a:fillRef idx="1">
            <a:schemeClr val="lt1"/>
          </a:fillRef>
          <a:effectRef idx="0">
            <a:schemeClr val="dk1"/>
          </a:effectRef>
          <a:fontRef idx="minor">
            <a:schemeClr val="dk1"/>
          </a:fontRef>
        </p:style>
        <p:txBody>
          <a:bodyPr anchor="ctr"/>
          <a:lstStyle/>
          <a:p>
            <a:pPr algn="ctr" fontAlgn="auto">
              <a:spcBef>
                <a:spcPts val="0"/>
              </a:spcBef>
              <a:spcAft>
                <a:spcPts val="0"/>
              </a:spcAft>
              <a:defRPr/>
            </a:pPr>
            <a:endParaRPr lang="en-US"/>
          </a:p>
        </p:txBody>
      </p:sp>
      <p:pic>
        <p:nvPicPr>
          <p:cNvPr id="1031" name="Picture 10" descr="LogoColor.pdf">
            <a:extLst>
              <a:ext uri="{FF2B5EF4-FFF2-40B4-BE49-F238E27FC236}">
                <a16:creationId xmlns:a16="http://schemas.microsoft.com/office/drawing/2014/main" id="{090AC96B-56D2-A520-9693-C8CF79F467C9}"/>
              </a:ext>
            </a:extLst>
          </p:cNvPr>
          <p:cNvPicPr>
            <a:picLocks noChangeAspect="1"/>
          </p:cNvPicPr>
          <p:nvPr/>
        </p:nvPicPr>
        <p:blipFill>
          <a:blip r:embed="rId18">
            <a:extLst>
              <a:ext uri="{28A0092B-C50C-407E-A947-70E740481C1C}">
                <a14:useLocalDpi xmlns:a14="http://schemas.microsoft.com/office/drawing/2010/main" val="0"/>
              </a:ext>
            </a:extLst>
          </a:blip>
          <a:srcRect/>
          <a:stretch>
            <a:fillRect/>
          </a:stretch>
        </p:blipFill>
        <p:spPr bwMode="auto">
          <a:xfrm>
            <a:off x="457200" y="184150"/>
            <a:ext cx="64770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Footer Placeholder 4">
            <a:extLst>
              <a:ext uri="{FF2B5EF4-FFF2-40B4-BE49-F238E27FC236}">
                <a16:creationId xmlns:a16="http://schemas.microsoft.com/office/drawing/2014/main" id="{29AAE738-A8E7-4C3A-DC20-55016C7A1626}"/>
              </a:ext>
            </a:extLst>
          </p:cNvPr>
          <p:cNvSpPr txBox="1">
            <a:spLocks/>
          </p:cNvSpPr>
          <p:nvPr/>
        </p:nvSpPr>
        <p:spPr>
          <a:xfrm>
            <a:off x="6553200" y="184150"/>
            <a:ext cx="2157413" cy="647700"/>
          </a:xfrm>
          <a:prstGeom prst="rect">
            <a:avLst/>
          </a:prstGeom>
        </p:spPr>
        <p:txBody>
          <a:bodyPr anchor="ctr"/>
          <a:lstStyle>
            <a:defPPr>
              <a:defRPr lang="en-US"/>
            </a:defPPr>
            <a:lvl1pPr marL="0" algn="l" defTabSz="457200" rtl="0" eaLnBrk="1" latinLnBrk="0" hangingPunct="1">
              <a:defRPr sz="10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fontAlgn="auto">
              <a:spcBef>
                <a:spcPts val="0"/>
              </a:spcBef>
              <a:spcAft>
                <a:spcPts val="0"/>
              </a:spcAft>
              <a:defRPr/>
            </a:pPr>
            <a:r>
              <a:rPr lang="it-IT" dirty="0" err="1">
                <a:solidFill>
                  <a:srgbClr val="373734"/>
                </a:solidFill>
                <a:latin typeface="Hind SemiBold"/>
                <a:cs typeface="Hind SemiBold"/>
              </a:rPr>
              <a:t>www.innorenew.eu</a:t>
            </a:r>
            <a:endParaRPr lang="it-IT" dirty="0">
              <a:solidFill>
                <a:srgbClr val="373734"/>
              </a:solidFill>
              <a:latin typeface="Hind SemiBold"/>
              <a:cs typeface="Hind SemiBold"/>
            </a:endParaRPr>
          </a:p>
        </p:txBody>
      </p:sp>
      <p:sp>
        <p:nvSpPr>
          <p:cNvPr id="9" name="Footer Placeholder 4">
            <a:extLst>
              <a:ext uri="{FF2B5EF4-FFF2-40B4-BE49-F238E27FC236}">
                <a16:creationId xmlns:a16="http://schemas.microsoft.com/office/drawing/2014/main" id="{D591E288-071A-872A-4EF4-B8ABCF23EAAA}"/>
              </a:ext>
            </a:extLst>
          </p:cNvPr>
          <p:cNvSpPr txBox="1">
            <a:spLocks/>
          </p:cNvSpPr>
          <p:nvPr/>
        </p:nvSpPr>
        <p:spPr>
          <a:xfrm>
            <a:off x="1222375" y="184150"/>
            <a:ext cx="2157413" cy="647700"/>
          </a:xfrm>
          <a:prstGeom prst="rect">
            <a:avLst/>
          </a:prstGeom>
        </p:spPr>
        <p:txBody>
          <a:bodyPr anchor="ctr"/>
          <a:lstStyle>
            <a:defPPr>
              <a:defRPr lang="en-US"/>
            </a:defPPr>
            <a:lvl1pPr marL="0" algn="l" defTabSz="457200" rtl="0" eaLnBrk="1" latinLnBrk="0" hangingPunct="1">
              <a:defRPr sz="10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it-IT" b="1" dirty="0" err="1">
                <a:solidFill>
                  <a:srgbClr val="67A332"/>
                </a:solidFill>
                <a:latin typeface="DejaVu Serif"/>
                <a:cs typeface="DejaVu Serif"/>
              </a:rPr>
              <a:t>InnoRenew</a:t>
            </a:r>
            <a:r>
              <a:rPr lang="it-IT" b="1" dirty="0">
                <a:solidFill>
                  <a:srgbClr val="67A332"/>
                </a:solidFill>
                <a:latin typeface="DejaVu Serif"/>
                <a:cs typeface="DejaVu Serif"/>
              </a:rPr>
              <a:t> </a:t>
            </a:r>
            <a:r>
              <a:rPr lang="it-IT" b="1" dirty="0" err="1">
                <a:solidFill>
                  <a:srgbClr val="67A332"/>
                </a:solidFill>
                <a:latin typeface="DejaVu Serif"/>
                <a:cs typeface="DejaVu Serif"/>
              </a:rPr>
              <a:t>CoE</a:t>
            </a:r>
            <a:r>
              <a:rPr lang="it-IT" b="1" dirty="0">
                <a:solidFill>
                  <a:srgbClr val="67A332"/>
                </a:solidFill>
                <a:latin typeface="DejaVu Serif"/>
                <a:cs typeface="DejaVu Serif"/>
              </a:rPr>
              <a:t> </a:t>
            </a:r>
          </a:p>
        </p:txBody>
      </p:sp>
      <p:pic>
        <p:nvPicPr>
          <p:cNvPr id="2" name="Picture 2">
            <a:extLst>
              <a:ext uri="{FF2B5EF4-FFF2-40B4-BE49-F238E27FC236}">
                <a16:creationId xmlns:a16="http://schemas.microsoft.com/office/drawing/2014/main" id="{771E7013-B529-2CEC-832C-C02E5378AEC9}"/>
              </a:ext>
            </a:extLst>
          </p:cNvPr>
          <p:cNvPicPr>
            <a:picLocks noChangeAspect="1" noChangeArrowheads="1"/>
          </p:cNvPicPr>
          <p:nvPr userDrawn="1"/>
        </p:nvPicPr>
        <p:blipFill>
          <a:blip r:embed="rId19">
            <a:extLst>
              <a:ext uri="{28A0092B-C50C-407E-A947-70E740481C1C}">
                <a14:useLocalDpi xmlns:a14="http://schemas.microsoft.com/office/drawing/2010/main" val="0"/>
              </a:ext>
            </a:extLst>
          </a:blip>
          <a:srcRect/>
          <a:stretch>
            <a:fillRect/>
          </a:stretch>
        </p:blipFill>
        <p:spPr bwMode="auto">
          <a:xfrm>
            <a:off x="522288" y="5842001"/>
            <a:ext cx="2857500" cy="933450"/>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7" r:id="rId6"/>
    <p:sldLayoutId id="2147483688" r:id="rId7"/>
    <p:sldLayoutId id="2147483689" r:id="rId8"/>
    <p:sldLayoutId id="2147483690" r:id="rId9"/>
    <p:sldLayoutId id="2147483691" r:id="rId10"/>
    <p:sldLayoutId id="2147483692" r:id="rId11"/>
    <p:sldLayoutId id="2147483693" r:id="rId12"/>
    <p:sldLayoutId id="2147483694" r:id="rId13"/>
    <p:sldLayoutId id="2147483695" r:id="rId14"/>
    <p:sldLayoutId id="2147483696" r:id="rId15"/>
    <p:sldLayoutId id="2147483697" r:id="rId16"/>
  </p:sldLayoutIdLst>
  <p:hf hdr="0" dt="0"/>
  <p:txStyles>
    <p:titleStyle>
      <a:lvl1pPr algn="l" defTabSz="457200" rtl="0" eaLnBrk="1" fontAlgn="base" hangingPunct="1">
        <a:spcBef>
          <a:spcPct val="0"/>
        </a:spcBef>
        <a:spcAft>
          <a:spcPct val="0"/>
        </a:spcAft>
        <a:defRPr sz="3600" kern="1200">
          <a:solidFill>
            <a:srgbClr val="373734"/>
          </a:solidFill>
          <a:latin typeface="DejaVu Serif"/>
          <a:ea typeface="MS PGothic" panose="020B0600070205080204" pitchFamily="34" charset="-128"/>
          <a:cs typeface="DejaVu Serif"/>
        </a:defRPr>
      </a:lvl1pPr>
      <a:lvl2pPr algn="l" defTabSz="457200" rtl="0" eaLnBrk="1" fontAlgn="base" hangingPunct="1">
        <a:spcBef>
          <a:spcPct val="0"/>
        </a:spcBef>
        <a:spcAft>
          <a:spcPct val="0"/>
        </a:spcAft>
        <a:defRPr sz="3600">
          <a:solidFill>
            <a:srgbClr val="373734"/>
          </a:solidFill>
          <a:latin typeface="DejaVu Serif" charset="0"/>
          <a:ea typeface="MS PGothic" panose="020B0600070205080204" pitchFamily="34" charset="-128"/>
        </a:defRPr>
      </a:lvl2pPr>
      <a:lvl3pPr algn="l" defTabSz="457200" rtl="0" eaLnBrk="1" fontAlgn="base" hangingPunct="1">
        <a:spcBef>
          <a:spcPct val="0"/>
        </a:spcBef>
        <a:spcAft>
          <a:spcPct val="0"/>
        </a:spcAft>
        <a:defRPr sz="3600">
          <a:solidFill>
            <a:srgbClr val="373734"/>
          </a:solidFill>
          <a:latin typeface="DejaVu Serif" charset="0"/>
          <a:ea typeface="MS PGothic" panose="020B0600070205080204" pitchFamily="34" charset="-128"/>
        </a:defRPr>
      </a:lvl3pPr>
      <a:lvl4pPr algn="l" defTabSz="457200" rtl="0" eaLnBrk="1" fontAlgn="base" hangingPunct="1">
        <a:spcBef>
          <a:spcPct val="0"/>
        </a:spcBef>
        <a:spcAft>
          <a:spcPct val="0"/>
        </a:spcAft>
        <a:defRPr sz="3600">
          <a:solidFill>
            <a:srgbClr val="373734"/>
          </a:solidFill>
          <a:latin typeface="DejaVu Serif" charset="0"/>
          <a:ea typeface="MS PGothic" panose="020B0600070205080204" pitchFamily="34" charset="-128"/>
        </a:defRPr>
      </a:lvl4pPr>
      <a:lvl5pPr algn="l" defTabSz="457200" rtl="0" eaLnBrk="1" fontAlgn="base" hangingPunct="1">
        <a:spcBef>
          <a:spcPct val="0"/>
        </a:spcBef>
        <a:spcAft>
          <a:spcPct val="0"/>
        </a:spcAft>
        <a:defRPr sz="3600">
          <a:solidFill>
            <a:srgbClr val="373734"/>
          </a:solidFill>
          <a:latin typeface="DejaVu Serif" charset="0"/>
          <a:ea typeface="MS PGothic" panose="020B0600070205080204" pitchFamily="34" charset="-128"/>
        </a:defRPr>
      </a:lvl5pPr>
      <a:lvl6pPr marL="457200" algn="l" defTabSz="457200" rtl="0" eaLnBrk="1" fontAlgn="base" hangingPunct="1">
        <a:spcBef>
          <a:spcPct val="0"/>
        </a:spcBef>
        <a:spcAft>
          <a:spcPct val="0"/>
        </a:spcAft>
        <a:defRPr sz="3600">
          <a:solidFill>
            <a:srgbClr val="373734"/>
          </a:solidFill>
          <a:latin typeface="DejaVu Serif" charset="0"/>
          <a:ea typeface="MS PGothic" panose="020B0600070205080204" pitchFamily="34" charset="-128"/>
        </a:defRPr>
      </a:lvl6pPr>
      <a:lvl7pPr marL="914400" algn="l" defTabSz="457200" rtl="0" eaLnBrk="1" fontAlgn="base" hangingPunct="1">
        <a:spcBef>
          <a:spcPct val="0"/>
        </a:spcBef>
        <a:spcAft>
          <a:spcPct val="0"/>
        </a:spcAft>
        <a:defRPr sz="3600">
          <a:solidFill>
            <a:srgbClr val="373734"/>
          </a:solidFill>
          <a:latin typeface="DejaVu Serif" charset="0"/>
          <a:ea typeface="MS PGothic" panose="020B0600070205080204" pitchFamily="34" charset="-128"/>
        </a:defRPr>
      </a:lvl7pPr>
      <a:lvl8pPr marL="1371600" algn="l" defTabSz="457200" rtl="0" eaLnBrk="1" fontAlgn="base" hangingPunct="1">
        <a:spcBef>
          <a:spcPct val="0"/>
        </a:spcBef>
        <a:spcAft>
          <a:spcPct val="0"/>
        </a:spcAft>
        <a:defRPr sz="3600">
          <a:solidFill>
            <a:srgbClr val="373734"/>
          </a:solidFill>
          <a:latin typeface="DejaVu Serif" charset="0"/>
          <a:ea typeface="MS PGothic" panose="020B0600070205080204" pitchFamily="34" charset="-128"/>
        </a:defRPr>
      </a:lvl8pPr>
      <a:lvl9pPr marL="1828800" algn="l" defTabSz="457200" rtl="0" eaLnBrk="1" fontAlgn="base" hangingPunct="1">
        <a:spcBef>
          <a:spcPct val="0"/>
        </a:spcBef>
        <a:spcAft>
          <a:spcPct val="0"/>
        </a:spcAft>
        <a:defRPr sz="3600">
          <a:solidFill>
            <a:srgbClr val="373734"/>
          </a:solidFill>
          <a:latin typeface="DejaVu Serif" charset="0"/>
          <a:ea typeface="MS PGothic" panose="020B0600070205080204" pitchFamily="34" charset="-128"/>
        </a:defRPr>
      </a:lvl9pPr>
    </p:titleStyle>
    <p:bodyStyle>
      <a:lvl1pPr marL="342900" indent="-342900" algn="l" defTabSz="457200" rtl="0" eaLnBrk="1" fontAlgn="base" hangingPunct="1">
        <a:spcBef>
          <a:spcPct val="20000"/>
        </a:spcBef>
        <a:spcAft>
          <a:spcPct val="0"/>
        </a:spcAft>
        <a:buFont typeface="Arial" panose="020B0604020202020204" pitchFamily="34" charset="0"/>
        <a:buChar char="•"/>
        <a:defRPr sz="3200" kern="1200">
          <a:solidFill>
            <a:schemeClr val="tx1"/>
          </a:solidFill>
          <a:latin typeface="Hind Regular"/>
          <a:ea typeface="MS PGothic" panose="020B0600070205080204" pitchFamily="34" charset="-128"/>
          <a:cs typeface="Hind Regular"/>
        </a:defRPr>
      </a:lvl1pPr>
      <a:lvl2pPr marL="742950" indent="-285750" algn="l" defTabSz="457200" rtl="0" eaLnBrk="1" fontAlgn="base" hangingPunct="1">
        <a:spcBef>
          <a:spcPct val="20000"/>
        </a:spcBef>
        <a:spcAft>
          <a:spcPct val="0"/>
        </a:spcAft>
        <a:buFont typeface="Arial" panose="020B0604020202020204" pitchFamily="34" charset="0"/>
        <a:buChar char="–"/>
        <a:defRPr sz="2800" kern="1200">
          <a:solidFill>
            <a:schemeClr val="tx1"/>
          </a:solidFill>
          <a:latin typeface="Hind Regular"/>
          <a:ea typeface="MS PGothic" panose="020B0600070205080204" pitchFamily="34" charset="-128"/>
          <a:cs typeface="Hind Regular"/>
        </a:defRPr>
      </a:lvl2pPr>
      <a:lvl3pPr marL="1143000" indent="-228600" algn="l" defTabSz="457200" rtl="0" eaLnBrk="1" fontAlgn="base" hangingPunct="1">
        <a:spcBef>
          <a:spcPct val="20000"/>
        </a:spcBef>
        <a:spcAft>
          <a:spcPct val="0"/>
        </a:spcAft>
        <a:buFont typeface="Arial" panose="020B0604020202020204" pitchFamily="34" charset="0"/>
        <a:buChar char="•"/>
        <a:defRPr sz="2400" kern="1200">
          <a:solidFill>
            <a:schemeClr val="tx1"/>
          </a:solidFill>
          <a:latin typeface="Hind Regular"/>
          <a:ea typeface="MS PGothic" panose="020B0600070205080204" pitchFamily="34" charset="-128"/>
          <a:cs typeface="Hind Regular"/>
        </a:defRPr>
      </a:lvl3pPr>
      <a:lvl4pPr marL="1600200" indent="-228600" algn="l" defTabSz="457200" rtl="0" eaLnBrk="1" fontAlgn="base" hangingPunct="1">
        <a:spcBef>
          <a:spcPct val="20000"/>
        </a:spcBef>
        <a:spcAft>
          <a:spcPct val="0"/>
        </a:spcAft>
        <a:buFont typeface="Arial" panose="020B0604020202020204" pitchFamily="34" charset="0"/>
        <a:buChar char="–"/>
        <a:defRPr sz="2000" kern="1200">
          <a:solidFill>
            <a:schemeClr val="tx1"/>
          </a:solidFill>
          <a:latin typeface="Hind Regular"/>
          <a:ea typeface="MS PGothic" panose="020B0600070205080204" pitchFamily="34" charset="-128"/>
          <a:cs typeface="Hind Regular"/>
        </a:defRPr>
      </a:lvl4pPr>
      <a:lvl5pPr marL="2057400" indent="-228600" algn="l" defTabSz="457200" rtl="0" eaLnBrk="1" fontAlgn="base" hangingPunct="1">
        <a:spcBef>
          <a:spcPct val="20000"/>
        </a:spcBef>
        <a:spcAft>
          <a:spcPct val="0"/>
        </a:spcAft>
        <a:buFont typeface="Arial" panose="020B0604020202020204" pitchFamily="34" charset="0"/>
        <a:buChar char="»"/>
        <a:defRPr sz="2000" kern="1200">
          <a:solidFill>
            <a:schemeClr val="tx1"/>
          </a:solidFill>
          <a:latin typeface="Hind Regular"/>
          <a:ea typeface="MS PGothic" panose="020B0600070205080204" pitchFamily="34" charset="-128"/>
          <a:cs typeface="Hind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ubtitle 9">
            <a:extLst>
              <a:ext uri="{FF2B5EF4-FFF2-40B4-BE49-F238E27FC236}">
                <a16:creationId xmlns:a16="http://schemas.microsoft.com/office/drawing/2014/main" id="{8B75B9D1-DF80-E3CD-07AD-A508A046C477}"/>
              </a:ext>
            </a:extLst>
          </p:cNvPr>
          <p:cNvSpPr>
            <a:spLocks noGrp="1"/>
          </p:cNvSpPr>
          <p:nvPr>
            <p:ph type="subTitle" idx="1"/>
          </p:nvPr>
        </p:nvSpPr>
        <p:spPr>
          <a:xfrm>
            <a:off x="457200" y="3886200"/>
            <a:ext cx="8229600" cy="1438275"/>
          </a:xfrm>
        </p:spPr>
        <p:txBody>
          <a:bodyPr>
            <a:normAutofit fontScale="62500" lnSpcReduction="20000"/>
          </a:bodyPr>
          <a:lstStyle/>
          <a:p>
            <a:r>
              <a:rPr lang="en-US" sz="3200" dirty="0">
                <a:effectLst/>
                <a:latin typeface="Times New Roman" panose="02020603050405020304" pitchFamily="18" charset="0"/>
                <a:ea typeface="SimSun" panose="02010600030101010101" pitchFamily="2" charset="-122"/>
              </a:rPr>
              <a:t>Daša Majcen, PhD</a:t>
            </a:r>
            <a:r>
              <a:rPr lang="en-US" sz="3200" baseline="30000" dirty="0">
                <a:effectLst/>
                <a:latin typeface="Times New Roman" panose="02020603050405020304" pitchFamily="18" charset="0"/>
                <a:ea typeface="SimSun" panose="02010600030101010101" pitchFamily="2" charset="-122"/>
              </a:rPr>
              <a:t>1*</a:t>
            </a:r>
            <a:r>
              <a:rPr lang="en-US" sz="3200" dirty="0">
                <a:effectLst/>
                <a:latin typeface="Times New Roman" panose="02020603050405020304" pitchFamily="18" charset="0"/>
                <a:ea typeface="SimSun" panose="02010600030101010101" pitchFamily="2" charset="-122"/>
              </a:rPr>
              <a:t>, </a:t>
            </a:r>
            <a:r>
              <a:rPr lang="en-US" sz="3200" dirty="0">
                <a:solidFill>
                  <a:srgbClr val="000000"/>
                </a:solidFill>
                <a:latin typeface="Times New Roman" panose="02020603050405020304" pitchFamily="18" charset="0"/>
                <a:ea typeface="SimSun" panose="02010600030101010101" pitchFamily="2" charset="-122"/>
              </a:rPr>
              <a:t>P</a:t>
            </a:r>
            <a:r>
              <a:rPr lang="en-US" sz="3200" dirty="0">
                <a:solidFill>
                  <a:srgbClr val="000000"/>
                </a:solidFill>
                <a:effectLst/>
                <a:latin typeface="Times New Roman" panose="02020603050405020304" pitchFamily="18" charset="0"/>
                <a:ea typeface="Times New Roman" panose="02020603050405020304" pitchFamily="18" charset="0"/>
              </a:rPr>
              <a:t>rof. Andreja Kutnar PhD</a:t>
            </a:r>
            <a:r>
              <a:rPr lang="it-IT" sz="3200" baseline="30000" dirty="0">
                <a:effectLst/>
                <a:latin typeface="Times New Roman" panose="02020603050405020304" pitchFamily="18" charset="0"/>
                <a:ea typeface="SimSun" panose="02010600030101010101" pitchFamily="2" charset="-122"/>
              </a:rPr>
              <a:t> 1</a:t>
            </a:r>
            <a:r>
              <a:rPr lang="en-US" sz="3200" baseline="30000" dirty="0">
                <a:latin typeface="Times New Roman" panose="02020603050405020304" pitchFamily="18" charset="0"/>
                <a:ea typeface="SimSun" panose="02010600030101010101" pitchFamily="2" charset="-122"/>
              </a:rPr>
              <a:t>,</a:t>
            </a:r>
            <a:r>
              <a:rPr lang="en-US" sz="3200" baseline="30000" dirty="0">
                <a:effectLst/>
                <a:latin typeface="Times New Roman" panose="02020603050405020304" pitchFamily="18" charset="0"/>
                <a:ea typeface="SimSun" panose="02010600030101010101" pitchFamily="2" charset="-122"/>
              </a:rPr>
              <a:t>2</a:t>
            </a:r>
            <a:endParaRPr lang="en-SI" dirty="0">
              <a:effectLst/>
              <a:latin typeface="Times New Roman" panose="02020603050405020304" pitchFamily="18" charset="0"/>
              <a:ea typeface="SimSun" panose="02010600030101010101" pitchFamily="2" charset="-122"/>
            </a:endParaRPr>
          </a:p>
          <a:p>
            <a:r>
              <a:rPr lang="en-US" dirty="0">
                <a:effectLst/>
                <a:latin typeface="Times New Roman" panose="02020603050405020304" pitchFamily="18" charset="0"/>
                <a:ea typeface="SimSun" panose="02010600030101010101" pitchFamily="2" charset="-122"/>
              </a:rPr>
              <a:t> </a:t>
            </a:r>
            <a:endParaRPr lang="en-SI" dirty="0">
              <a:effectLst/>
              <a:latin typeface="Times New Roman" panose="02020603050405020304" pitchFamily="18" charset="0"/>
              <a:ea typeface="SimSun" panose="02010600030101010101" pitchFamily="2" charset="-122"/>
            </a:endParaRPr>
          </a:p>
          <a:p>
            <a:r>
              <a:rPr lang="en-US" sz="2300" baseline="30000" dirty="0">
                <a:effectLst/>
                <a:latin typeface="Times New Roman" panose="02020603050405020304" pitchFamily="18" charset="0"/>
                <a:ea typeface="SimSun" panose="02010600030101010101" pitchFamily="2" charset="-122"/>
              </a:rPr>
              <a:t>1</a:t>
            </a:r>
            <a:r>
              <a:rPr lang="en-US" sz="2300" dirty="0">
                <a:effectLst/>
                <a:latin typeface="Times New Roman" panose="02020603050405020304" pitchFamily="18" charset="0"/>
                <a:ea typeface="SimSun" panose="02010600030101010101" pitchFamily="2" charset="-122"/>
              </a:rPr>
              <a:t> InnoRenew CoE, </a:t>
            </a:r>
            <a:r>
              <a:rPr lang="en-US" sz="2300" dirty="0" err="1">
                <a:effectLst/>
                <a:latin typeface="Times New Roman" panose="02020603050405020304" pitchFamily="18" charset="0"/>
                <a:ea typeface="SimSun" panose="02010600030101010101" pitchFamily="2" charset="-122"/>
              </a:rPr>
              <a:t>Livade</a:t>
            </a:r>
            <a:r>
              <a:rPr lang="en-US" sz="2300" dirty="0">
                <a:effectLst/>
                <a:latin typeface="Times New Roman" panose="02020603050405020304" pitchFamily="18" charset="0"/>
                <a:ea typeface="SimSun" panose="02010600030101010101" pitchFamily="2" charset="-122"/>
              </a:rPr>
              <a:t> 6a, 6310 Izola, Slovenia, dasa.majcen@innorenew.eu</a:t>
            </a:r>
            <a:endParaRPr lang="en-SI" sz="2300" dirty="0">
              <a:effectLst/>
              <a:latin typeface="Times New Roman" panose="02020603050405020304" pitchFamily="18" charset="0"/>
              <a:ea typeface="SimSun" panose="02010600030101010101" pitchFamily="2" charset="-122"/>
            </a:endParaRPr>
          </a:p>
          <a:p>
            <a:r>
              <a:rPr lang="en-US" sz="2300" baseline="30000" dirty="0">
                <a:effectLst/>
                <a:latin typeface="Times New Roman" panose="02020603050405020304" pitchFamily="18" charset="0"/>
                <a:ea typeface="SimSun" panose="02010600030101010101" pitchFamily="2" charset="-122"/>
              </a:rPr>
              <a:t>2</a:t>
            </a:r>
            <a:r>
              <a:rPr lang="en-US" sz="2300" dirty="0">
                <a:effectLst/>
                <a:latin typeface="Times New Roman" panose="02020603050405020304" pitchFamily="18" charset="0"/>
                <a:ea typeface="SimSun" panose="02010600030101010101" pitchFamily="2" charset="-122"/>
              </a:rPr>
              <a:t> </a:t>
            </a:r>
            <a:r>
              <a:rPr lang="en-US" sz="2300" dirty="0">
                <a:solidFill>
                  <a:srgbClr val="000000"/>
                </a:solidFill>
                <a:effectLst/>
                <a:latin typeface="Times New Roman" panose="02020603050405020304" pitchFamily="18" charset="0"/>
                <a:ea typeface="Times New Roman" panose="02020603050405020304" pitchFamily="18" charset="0"/>
              </a:rPr>
              <a:t>University of </a:t>
            </a:r>
            <a:r>
              <a:rPr lang="en-US" sz="2300" dirty="0" err="1">
                <a:solidFill>
                  <a:srgbClr val="000000"/>
                </a:solidFill>
                <a:effectLst/>
                <a:latin typeface="Times New Roman" panose="02020603050405020304" pitchFamily="18" charset="0"/>
                <a:ea typeface="Times New Roman" panose="02020603050405020304" pitchFamily="18" charset="0"/>
              </a:rPr>
              <a:t>Primorska</a:t>
            </a:r>
            <a:r>
              <a:rPr lang="en-US" sz="2300" dirty="0">
                <a:solidFill>
                  <a:srgbClr val="000000"/>
                </a:solidFill>
                <a:effectLst/>
                <a:latin typeface="Times New Roman" panose="02020603050405020304" pitchFamily="18" charset="0"/>
                <a:ea typeface="Times New Roman" panose="02020603050405020304" pitchFamily="18" charset="0"/>
              </a:rPr>
              <a:t>, Titov </a:t>
            </a:r>
            <a:r>
              <a:rPr lang="en-US" sz="2300" dirty="0" err="1">
                <a:solidFill>
                  <a:srgbClr val="000000"/>
                </a:solidFill>
                <a:effectLst/>
                <a:latin typeface="Times New Roman" panose="02020603050405020304" pitchFamily="18" charset="0"/>
                <a:ea typeface="Times New Roman" panose="02020603050405020304" pitchFamily="18" charset="0"/>
              </a:rPr>
              <a:t>trg</a:t>
            </a:r>
            <a:r>
              <a:rPr lang="en-US" sz="2300" dirty="0">
                <a:solidFill>
                  <a:srgbClr val="000000"/>
                </a:solidFill>
                <a:effectLst/>
                <a:latin typeface="Times New Roman" panose="02020603050405020304" pitchFamily="18" charset="0"/>
                <a:ea typeface="Times New Roman" panose="02020603050405020304" pitchFamily="18" charset="0"/>
              </a:rPr>
              <a:t> 3, 6000 Koper, Slovenia and </a:t>
            </a:r>
            <a:r>
              <a:rPr lang="en-US" sz="2300" dirty="0">
                <a:effectLst/>
                <a:latin typeface="Times New Roman" panose="02020603050405020304" pitchFamily="18" charset="0"/>
                <a:ea typeface="SimSun" panose="02010600030101010101" pitchFamily="2" charset="-122"/>
              </a:rPr>
              <a:t>InnoRenew CoE, </a:t>
            </a:r>
            <a:r>
              <a:rPr lang="en-US" sz="2300" dirty="0" err="1">
                <a:effectLst/>
                <a:latin typeface="Times New Roman" panose="02020603050405020304" pitchFamily="18" charset="0"/>
                <a:ea typeface="SimSun" panose="02010600030101010101" pitchFamily="2" charset="-122"/>
              </a:rPr>
              <a:t>Livade</a:t>
            </a:r>
            <a:r>
              <a:rPr lang="en-US" sz="2300" dirty="0">
                <a:effectLst/>
                <a:latin typeface="Times New Roman" panose="02020603050405020304" pitchFamily="18" charset="0"/>
                <a:ea typeface="SimSun" panose="02010600030101010101" pitchFamily="2" charset="-122"/>
              </a:rPr>
              <a:t> 6a, 6310 Izola, Slovenia, andreja.kutnar@innorenew.eu</a:t>
            </a:r>
            <a:endParaRPr lang="en-SI" sz="2300" dirty="0">
              <a:effectLst/>
              <a:latin typeface="Times New Roman" panose="02020603050405020304" pitchFamily="18" charset="0"/>
              <a:ea typeface="SimSun" panose="02010600030101010101" pitchFamily="2" charset="-122"/>
            </a:endParaRPr>
          </a:p>
          <a:p>
            <a:endParaRPr lang="en-SI" altLang="en-SI" dirty="0">
              <a:latin typeface="Hind Regular" panose="02000000000000000000" pitchFamily="2" charset="0"/>
            </a:endParaRPr>
          </a:p>
        </p:txBody>
      </p:sp>
      <p:sp>
        <p:nvSpPr>
          <p:cNvPr id="18434" name="Title 8">
            <a:extLst>
              <a:ext uri="{FF2B5EF4-FFF2-40B4-BE49-F238E27FC236}">
                <a16:creationId xmlns:a16="http://schemas.microsoft.com/office/drawing/2014/main" id="{69551074-AC9F-5616-388F-46FEDD8B780C}"/>
              </a:ext>
            </a:extLst>
          </p:cNvPr>
          <p:cNvSpPr>
            <a:spLocks noGrp="1"/>
          </p:cNvSpPr>
          <p:nvPr>
            <p:ph type="ctrTitle"/>
          </p:nvPr>
        </p:nvSpPr>
        <p:spPr>
          <a:xfrm>
            <a:off x="225552" y="1569245"/>
            <a:ext cx="8229600" cy="1617662"/>
          </a:xfrm>
        </p:spPr>
        <p:txBody>
          <a:bodyPr/>
          <a:lstStyle/>
          <a:p>
            <a:r>
              <a:rPr lang="en-US" altLang="en-SI" sz="2800" b="1" dirty="0">
                <a:latin typeface="DejaVu Serif" charset="0"/>
              </a:rPr>
              <a:t>Wood products manufacturing in Slovenia: overview of the data to support green transition of the forest based value-chain</a:t>
            </a:r>
            <a:endParaRPr lang="en-SI" altLang="en-SI" sz="2800" dirty="0">
              <a:latin typeface="DejaVu Serif" charset="0"/>
            </a:endParaRPr>
          </a:p>
        </p:txBody>
      </p:sp>
      <p:sp>
        <p:nvSpPr>
          <p:cNvPr id="18435" name="Text Placeholder 10">
            <a:extLst>
              <a:ext uri="{FF2B5EF4-FFF2-40B4-BE49-F238E27FC236}">
                <a16:creationId xmlns:a16="http://schemas.microsoft.com/office/drawing/2014/main" id="{4A150F20-2DF8-A050-E2FC-94C5D3A86557}"/>
              </a:ext>
            </a:extLst>
          </p:cNvPr>
          <p:cNvSpPr>
            <a:spLocks noGrp="1"/>
          </p:cNvSpPr>
          <p:nvPr>
            <p:ph type="body" sz="quarter" idx="10"/>
          </p:nvPr>
        </p:nvSpPr>
        <p:spPr>
          <a:xfrm>
            <a:off x="762000" y="10887075"/>
            <a:ext cx="5665788" cy="904875"/>
          </a:xfrm>
        </p:spPr>
        <p:txBody>
          <a:bodyPr/>
          <a:lstStyle/>
          <a:p>
            <a:r>
              <a:rPr lang="en-GB" altLang="en-SI" dirty="0">
                <a:latin typeface="Hind Regular" panose="02000000000000000000" pitchFamily="2" charset="0"/>
              </a:rPr>
              <a:t>Presentation at </a:t>
            </a:r>
            <a:r>
              <a:rPr lang="en-GB" altLang="en-SI" dirty="0" err="1">
                <a:latin typeface="Hind Regular" panose="02000000000000000000" pitchFamily="2" charset="0"/>
              </a:rPr>
              <a:t>Innorenew</a:t>
            </a:r>
            <a:r>
              <a:rPr lang="en-GB" altLang="en-SI" dirty="0">
                <a:latin typeface="Hind Regular" panose="02000000000000000000" pitchFamily="2" charset="0"/>
              </a:rPr>
              <a:t> </a:t>
            </a:r>
            <a:r>
              <a:rPr lang="en-GB" altLang="en-SI" dirty="0" err="1">
                <a:latin typeface="Hind Regular" panose="02000000000000000000" pitchFamily="2" charset="0"/>
              </a:rPr>
              <a:t>CoE’s</a:t>
            </a:r>
            <a:r>
              <a:rPr lang="en-GB" altLang="en-SI" dirty="0">
                <a:latin typeface="Hind Regular" panose="02000000000000000000" pitchFamily="2" charset="0"/>
              </a:rPr>
              <a:t> Weekly meeting</a:t>
            </a:r>
            <a:endParaRPr lang="en-SI" altLang="en-SI" dirty="0">
              <a:latin typeface="Hind Regular" panose="02000000000000000000" pitchFamily="2" charset="0"/>
            </a:endParaRPr>
          </a:p>
        </p:txBody>
      </p:sp>
      <p:sp>
        <p:nvSpPr>
          <p:cNvPr id="18436" name="Text Placeholder 11">
            <a:extLst>
              <a:ext uri="{FF2B5EF4-FFF2-40B4-BE49-F238E27FC236}">
                <a16:creationId xmlns:a16="http://schemas.microsoft.com/office/drawing/2014/main" id="{A36E4FF7-D08E-9C93-6237-F903C8214642}"/>
              </a:ext>
            </a:extLst>
          </p:cNvPr>
          <p:cNvSpPr>
            <a:spLocks noGrp="1"/>
          </p:cNvSpPr>
          <p:nvPr>
            <p:ph type="body" sz="quarter" idx="11"/>
          </p:nvPr>
        </p:nvSpPr>
        <p:spPr>
          <a:xfrm>
            <a:off x="6553200" y="5324475"/>
            <a:ext cx="2133600" cy="904875"/>
          </a:xfrm>
        </p:spPr>
        <p:txBody>
          <a:bodyPr/>
          <a:lstStyle/>
          <a:p>
            <a:r>
              <a:rPr lang="en-GB" altLang="en-SI" dirty="0">
                <a:latin typeface="Hind Regular" panose="02000000000000000000" pitchFamily="2" charset="0"/>
              </a:rPr>
              <a:t>11 September 2024</a:t>
            </a:r>
            <a:endParaRPr lang="en-SI" altLang="en-SI" dirty="0">
              <a:latin typeface="Hind Regular" panose="02000000000000000000" pitchFamily="2" charset="0"/>
            </a:endParaRPr>
          </a:p>
        </p:txBody>
      </p:sp>
      <p:sp>
        <p:nvSpPr>
          <p:cNvPr id="2" name="Rectangle 2">
            <a:extLst>
              <a:ext uri="{FF2B5EF4-FFF2-40B4-BE49-F238E27FC236}">
                <a16:creationId xmlns:a16="http://schemas.microsoft.com/office/drawing/2014/main" id="{617768CB-4439-92EA-FF99-864EBDCBE65E}"/>
              </a:ext>
            </a:extLst>
          </p:cNvPr>
          <p:cNvSpPr>
            <a:spLocks noChangeArrowheads="1"/>
          </p:cNvSpPr>
          <p:nvPr/>
        </p:nvSpPr>
        <p:spPr bwMode="auto">
          <a:xfrm>
            <a:off x="304800" y="556260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SI"/>
          </a:p>
        </p:txBody>
      </p:sp>
      <p:pic>
        <p:nvPicPr>
          <p:cNvPr id="2049" name="Picture 1">
            <a:extLst>
              <a:ext uri="{FF2B5EF4-FFF2-40B4-BE49-F238E27FC236}">
                <a16:creationId xmlns:a16="http://schemas.microsoft.com/office/drawing/2014/main" id="{2A680E89-1153-3124-3562-143C88371B9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32287" y="6019800"/>
            <a:ext cx="1089025" cy="592138"/>
          </a:xfrm>
          <a:prstGeom prst="rect">
            <a:avLst/>
          </a:prstGeom>
          <a:solidFill>
            <a:srgbClr val="FFFFFF">
              <a:alpha val="0"/>
            </a:srgbClr>
          </a:solidFill>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2">
            <a:extLst>
              <a:ext uri="{FF2B5EF4-FFF2-40B4-BE49-F238E27FC236}">
                <a16:creationId xmlns:a16="http://schemas.microsoft.com/office/drawing/2014/main" id="{849D0D48-9F3A-70D1-44D5-0DF60325EC04}"/>
              </a:ext>
            </a:extLst>
          </p:cNvPr>
          <p:cNvSpPr>
            <a:spLocks noGrp="1"/>
          </p:cNvSpPr>
          <p:nvPr>
            <p:ph type="title"/>
          </p:nvPr>
        </p:nvSpPr>
        <p:spPr/>
        <p:txBody>
          <a:bodyPr/>
          <a:lstStyle/>
          <a:p>
            <a:r>
              <a:rPr lang="en-GB" altLang="en-SI" sz="2000" b="1" dirty="0">
                <a:solidFill>
                  <a:schemeClr val="accent3"/>
                </a:solidFill>
                <a:latin typeface="DejaVu Serif" charset="0"/>
              </a:rPr>
              <a:t>Wood demand for fuel wood</a:t>
            </a:r>
            <a:endParaRPr lang="en-SI" altLang="en-SI" sz="2000" b="1" dirty="0">
              <a:solidFill>
                <a:schemeClr val="accent3"/>
              </a:solidFill>
              <a:latin typeface="DejaVu Serif" charset="0"/>
            </a:endParaRPr>
          </a:p>
        </p:txBody>
      </p:sp>
      <p:sp>
        <p:nvSpPr>
          <p:cNvPr id="19458" name="Content Placeholder 13">
            <a:extLst>
              <a:ext uri="{FF2B5EF4-FFF2-40B4-BE49-F238E27FC236}">
                <a16:creationId xmlns:a16="http://schemas.microsoft.com/office/drawing/2014/main" id="{30D4F6AB-EC1D-0CEA-B80F-14C9B6004655}"/>
              </a:ext>
            </a:extLst>
          </p:cNvPr>
          <p:cNvSpPr>
            <a:spLocks noGrp="1"/>
          </p:cNvSpPr>
          <p:nvPr>
            <p:ph idx="1"/>
          </p:nvPr>
        </p:nvSpPr>
        <p:spPr>
          <a:xfrm>
            <a:off x="357554" y="1964738"/>
            <a:ext cx="8229600" cy="3765550"/>
          </a:xfrm>
        </p:spPr>
        <p:txBody>
          <a:bodyPr/>
          <a:lstStyle/>
          <a:p>
            <a:pPr marL="0" indent="0">
              <a:buNone/>
            </a:pPr>
            <a:endParaRPr lang="en-US" altLang="en-SI" sz="1800" dirty="0">
              <a:latin typeface="Hind Regular" panose="02000000000000000000" pitchFamily="2" charset="0"/>
            </a:endParaRPr>
          </a:p>
          <a:p>
            <a:endParaRPr lang="en-SI" altLang="en-SI" sz="2000" dirty="0">
              <a:latin typeface="Hind Regular" panose="02000000000000000000" pitchFamily="2" charset="0"/>
            </a:endParaRPr>
          </a:p>
        </p:txBody>
      </p:sp>
      <p:sp>
        <p:nvSpPr>
          <p:cNvPr id="19460" name="Slide Number Placeholder 4">
            <a:extLst>
              <a:ext uri="{FF2B5EF4-FFF2-40B4-BE49-F238E27FC236}">
                <a16:creationId xmlns:a16="http://schemas.microsoft.com/office/drawing/2014/main" id="{E199222A-C083-6D80-68C7-A888C6923CAB}"/>
              </a:ext>
            </a:extLst>
          </p:cNvPr>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EF063600-F633-496C-946B-E1582D467E83}" type="slidenum">
              <a:rPr lang="en-US" altLang="en-SI">
                <a:solidFill>
                  <a:srgbClr val="A6A6A6"/>
                </a:solidFill>
                <a:latin typeface="Hind Regular" panose="02000000000000000000" pitchFamily="2" charset="0"/>
              </a:rPr>
              <a:pPr/>
              <a:t>10</a:t>
            </a:fld>
            <a:endParaRPr lang="en-US" altLang="en-SI">
              <a:solidFill>
                <a:srgbClr val="A6A6A6"/>
              </a:solidFill>
              <a:latin typeface="Hind Regular" panose="02000000000000000000" pitchFamily="2" charset="0"/>
            </a:endParaRPr>
          </a:p>
        </p:txBody>
      </p:sp>
      <p:pic>
        <p:nvPicPr>
          <p:cNvPr id="2" name="Picture 1">
            <a:extLst>
              <a:ext uri="{FF2B5EF4-FFF2-40B4-BE49-F238E27FC236}">
                <a16:creationId xmlns:a16="http://schemas.microsoft.com/office/drawing/2014/main" id="{12F7341D-2547-31F5-A4D1-AA0BC609945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280160" y="1882283"/>
            <a:ext cx="7009447" cy="3413617"/>
          </a:xfrm>
          <a:prstGeom prst="rect">
            <a:avLst/>
          </a:prstGeom>
          <a:noFill/>
        </p:spPr>
      </p:pic>
    </p:spTree>
    <p:extLst>
      <p:ext uri="{BB962C8B-B14F-4D97-AF65-F5344CB8AC3E}">
        <p14:creationId xmlns:p14="http://schemas.microsoft.com/office/powerpoint/2010/main" val="13514713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2">
            <a:extLst>
              <a:ext uri="{FF2B5EF4-FFF2-40B4-BE49-F238E27FC236}">
                <a16:creationId xmlns:a16="http://schemas.microsoft.com/office/drawing/2014/main" id="{849D0D48-9F3A-70D1-44D5-0DF60325EC04}"/>
              </a:ext>
            </a:extLst>
          </p:cNvPr>
          <p:cNvSpPr>
            <a:spLocks noGrp="1"/>
          </p:cNvSpPr>
          <p:nvPr>
            <p:ph type="title"/>
          </p:nvPr>
        </p:nvSpPr>
        <p:spPr/>
        <p:txBody>
          <a:bodyPr/>
          <a:lstStyle/>
          <a:p>
            <a:r>
              <a:rPr lang="en-GB" altLang="en-SI" sz="2000" b="1" dirty="0">
                <a:solidFill>
                  <a:schemeClr val="accent3"/>
                </a:solidFill>
                <a:latin typeface="DejaVu Serif" charset="0"/>
              </a:rPr>
              <a:t>RESULTS – 1994 wood product flow diagram</a:t>
            </a:r>
            <a:endParaRPr lang="en-SI" altLang="en-SI" sz="2000" b="1" dirty="0">
              <a:solidFill>
                <a:schemeClr val="accent3"/>
              </a:solidFill>
              <a:latin typeface="DejaVu Serif" charset="0"/>
            </a:endParaRPr>
          </a:p>
        </p:txBody>
      </p:sp>
      <p:sp>
        <p:nvSpPr>
          <p:cNvPr id="19458" name="Content Placeholder 13">
            <a:extLst>
              <a:ext uri="{FF2B5EF4-FFF2-40B4-BE49-F238E27FC236}">
                <a16:creationId xmlns:a16="http://schemas.microsoft.com/office/drawing/2014/main" id="{30D4F6AB-EC1D-0CEA-B80F-14C9B6004655}"/>
              </a:ext>
            </a:extLst>
          </p:cNvPr>
          <p:cNvSpPr>
            <a:spLocks noGrp="1"/>
          </p:cNvSpPr>
          <p:nvPr>
            <p:ph idx="1"/>
          </p:nvPr>
        </p:nvSpPr>
        <p:spPr>
          <a:xfrm>
            <a:off x="357554" y="1964738"/>
            <a:ext cx="8229600" cy="3765550"/>
          </a:xfrm>
        </p:spPr>
        <p:txBody>
          <a:bodyPr/>
          <a:lstStyle/>
          <a:p>
            <a:pPr marL="0" indent="0">
              <a:buNone/>
            </a:pPr>
            <a:endParaRPr lang="en-US" altLang="en-SI" sz="1800" dirty="0">
              <a:latin typeface="Hind Regular" panose="02000000000000000000" pitchFamily="2" charset="0"/>
            </a:endParaRPr>
          </a:p>
          <a:p>
            <a:endParaRPr lang="en-SI" altLang="en-SI" sz="2000" dirty="0">
              <a:latin typeface="Hind Regular" panose="02000000000000000000" pitchFamily="2" charset="0"/>
            </a:endParaRPr>
          </a:p>
        </p:txBody>
      </p:sp>
      <p:sp>
        <p:nvSpPr>
          <p:cNvPr id="19460" name="Slide Number Placeholder 4">
            <a:extLst>
              <a:ext uri="{FF2B5EF4-FFF2-40B4-BE49-F238E27FC236}">
                <a16:creationId xmlns:a16="http://schemas.microsoft.com/office/drawing/2014/main" id="{E199222A-C083-6D80-68C7-A888C6923CAB}"/>
              </a:ext>
            </a:extLst>
          </p:cNvPr>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EF063600-F633-496C-946B-E1582D467E83}" type="slidenum">
              <a:rPr lang="en-US" altLang="en-SI">
                <a:solidFill>
                  <a:srgbClr val="A6A6A6"/>
                </a:solidFill>
                <a:latin typeface="Hind Regular" panose="02000000000000000000" pitchFamily="2" charset="0"/>
              </a:rPr>
              <a:pPr/>
              <a:t>11</a:t>
            </a:fld>
            <a:endParaRPr lang="en-US" altLang="en-SI">
              <a:solidFill>
                <a:srgbClr val="A6A6A6"/>
              </a:solidFill>
              <a:latin typeface="Hind Regular" panose="02000000000000000000" pitchFamily="2" charset="0"/>
            </a:endParaRPr>
          </a:p>
        </p:txBody>
      </p:sp>
      <p:pic>
        <p:nvPicPr>
          <p:cNvPr id="2" name="Picture 1" descr="A diagram of a diagram&#10;&#10;Description automatically generated with medium confidence">
            <a:extLst>
              <a:ext uri="{FF2B5EF4-FFF2-40B4-BE49-F238E27FC236}">
                <a16:creationId xmlns:a16="http://schemas.microsoft.com/office/drawing/2014/main" id="{C9B4DD9A-5939-1159-C2D4-00A8534849CA}"/>
              </a:ext>
            </a:extLst>
          </p:cNvPr>
          <p:cNvPicPr>
            <a:picLocks noChangeAspect="1"/>
          </p:cNvPicPr>
          <p:nvPr/>
        </p:nvPicPr>
        <p:blipFill rotWithShape="1">
          <a:blip r:embed="rId3">
            <a:extLst>
              <a:ext uri="{28A0092B-C50C-407E-A947-70E740481C1C}">
                <a14:useLocalDpi xmlns:a14="http://schemas.microsoft.com/office/drawing/2010/main" val="0"/>
              </a:ext>
            </a:extLst>
          </a:blip>
          <a:srcRect r="5057"/>
          <a:stretch/>
        </p:blipFill>
        <p:spPr>
          <a:xfrm>
            <a:off x="143241" y="1785938"/>
            <a:ext cx="9000759" cy="3974989"/>
          </a:xfrm>
          <a:prstGeom prst="rect">
            <a:avLst/>
          </a:prstGeom>
        </p:spPr>
      </p:pic>
    </p:spTree>
    <p:extLst>
      <p:ext uri="{BB962C8B-B14F-4D97-AF65-F5344CB8AC3E}">
        <p14:creationId xmlns:p14="http://schemas.microsoft.com/office/powerpoint/2010/main" val="38485572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2">
            <a:extLst>
              <a:ext uri="{FF2B5EF4-FFF2-40B4-BE49-F238E27FC236}">
                <a16:creationId xmlns:a16="http://schemas.microsoft.com/office/drawing/2014/main" id="{849D0D48-9F3A-70D1-44D5-0DF60325EC04}"/>
              </a:ext>
            </a:extLst>
          </p:cNvPr>
          <p:cNvSpPr>
            <a:spLocks noGrp="1"/>
          </p:cNvSpPr>
          <p:nvPr>
            <p:ph type="title"/>
          </p:nvPr>
        </p:nvSpPr>
        <p:spPr/>
        <p:txBody>
          <a:bodyPr/>
          <a:lstStyle/>
          <a:p>
            <a:r>
              <a:rPr lang="en-GB" altLang="en-SI" sz="2000" b="1">
                <a:solidFill>
                  <a:schemeClr val="accent3"/>
                </a:solidFill>
                <a:latin typeface="DejaVu Serif" charset="0"/>
              </a:rPr>
              <a:t>RESULTS – 2021 wood product flow diagram</a:t>
            </a:r>
            <a:endParaRPr lang="en-SI" altLang="en-SI" sz="2000" b="1" dirty="0">
              <a:solidFill>
                <a:schemeClr val="accent3"/>
              </a:solidFill>
              <a:latin typeface="DejaVu Serif" charset="0"/>
            </a:endParaRPr>
          </a:p>
        </p:txBody>
      </p:sp>
      <p:sp>
        <p:nvSpPr>
          <p:cNvPr id="19458" name="Content Placeholder 13">
            <a:extLst>
              <a:ext uri="{FF2B5EF4-FFF2-40B4-BE49-F238E27FC236}">
                <a16:creationId xmlns:a16="http://schemas.microsoft.com/office/drawing/2014/main" id="{30D4F6AB-EC1D-0CEA-B80F-14C9B6004655}"/>
              </a:ext>
            </a:extLst>
          </p:cNvPr>
          <p:cNvSpPr>
            <a:spLocks noGrp="1"/>
          </p:cNvSpPr>
          <p:nvPr>
            <p:ph idx="1"/>
          </p:nvPr>
        </p:nvSpPr>
        <p:spPr>
          <a:xfrm>
            <a:off x="357554" y="1964738"/>
            <a:ext cx="8229600" cy="3765550"/>
          </a:xfrm>
        </p:spPr>
        <p:txBody>
          <a:bodyPr/>
          <a:lstStyle/>
          <a:p>
            <a:pPr marL="0" indent="0">
              <a:buNone/>
            </a:pPr>
            <a:endParaRPr lang="en-US" altLang="en-SI" sz="1800">
              <a:latin typeface="Hind Regular" panose="02000000000000000000" pitchFamily="2" charset="0"/>
            </a:endParaRPr>
          </a:p>
          <a:p>
            <a:endParaRPr lang="en-SI" altLang="en-SI" sz="2000" dirty="0">
              <a:latin typeface="Hind Regular" panose="02000000000000000000" pitchFamily="2" charset="0"/>
            </a:endParaRPr>
          </a:p>
        </p:txBody>
      </p:sp>
      <p:sp>
        <p:nvSpPr>
          <p:cNvPr id="19460" name="Slide Number Placeholder 4">
            <a:extLst>
              <a:ext uri="{FF2B5EF4-FFF2-40B4-BE49-F238E27FC236}">
                <a16:creationId xmlns:a16="http://schemas.microsoft.com/office/drawing/2014/main" id="{E199222A-C083-6D80-68C7-A888C6923CAB}"/>
              </a:ext>
            </a:extLst>
          </p:cNvPr>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EF063600-F633-496C-946B-E1582D467E83}" type="slidenum">
              <a:rPr lang="en-US" altLang="en-SI" smtClean="0">
                <a:solidFill>
                  <a:srgbClr val="A6A6A6"/>
                </a:solidFill>
                <a:latin typeface="Hind Regular" panose="02000000000000000000" pitchFamily="2" charset="0"/>
              </a:rPr>
              <a:pPr/>
              <a:t>12</a:t>
            </a:fld>
            <a:endParaRPr lang="en-US" altLang="en-SI">
              <a:solidFill>
                <a:srgbClr val="A6A6A6"/>
              </a:solidFill>
              <a:latin typeface="Hind Regular" panose="02000000000000000000" pitchFamily="2" charset="0"/>
            </a:endParaRPr>
          </a:p>
        </p:txBody>
      </p:sp>
      <p:pic>
        <p:nvPicPr>
          <p:cNvPr id="2" name="Picture 1" descr="A diagram of a diagram&#10;&#10;Description automatically generated with medium confidence">
            <a:extLst>
              <a:ext uri="{FF2B5EF4-FFF2-40B4-BE49-F238E27FC236}">
                <a16:creationId xmlns:a16="http://schemas.microsoft.com/office/drawing/2014/main" id="{AF681240-4FEF-6D52-B45D-A357AA5A1BA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7278"/>
          <a:stretch/>
        </p:blipFill>
        <p:spPr>
          <a:xfrm>
            <a:off x="163537" y="1819640"/>
            <a:ext cx="8816926" cy="4055745"/>
          </a:xfrm>
          <a:prstGeom prst="rect">
            <a:avLst/>
          </a:prstGeom>
        </p:spPr>
      </p:pic>
    </p:spTree>
    <p:extLst>
      <p:ext uri="{BB962C8B-B14F-4D97-AF65-F5344CB8AC3E}">
        <p14:creationId xmlns:p14="http://schemas.microsoft.com/office/powerpoint/2010/main" val="5607775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2">
            <a:extLst>
              <a:ext uri="{FF2B5EF4-FFF2-40B4-BE49-F238E27FC236}">
                <a16:creationId xmlns:a16="http://schemas.microsoft.com/office/drawing/2014/main" id="{849D0D48-9F3A-70D1-44D5-0DF60325EC04}"/>
              </a:ext>
            </a:extLst>
          </p:cNvPr>
          <p:cNvSpPr>
            <a:spLocks noGrp="1"/>
          </p:cNvSpPr>
          <p:nvPr>
            <p:ph type="title"/>
          </p:nvPr>
        </p:nvSpPr>
        <p:spPr>
          <a:xfrm>
            <a:off x="457200" y="1035050"/>
            <a:ext cx="8229600" cy="666428"/>
          </a:xfrm>
        </p:spPr>
        <p:txBody>
          <a:bodyPr/>
          <a:lstStyle/>
          <a:p>
            <a:r>
              <a:rPr lang="en-GB" altLang="en-SI" sz="2000" b="1" dirty="0">
                <a:solidFill>
                  <a:schemeClr val="accent3"/>
                </a:solidFill>
                <a:latin typeface="DejaVu Serif" charset="0"/>
              </a:rPr>
              <a:t>Discussion</a:t>
            </a:r>
            <a:endParaRPr lang="en-SI" altLang="en-SI" sz="2000" b="1" dirty="0">
              <a:solidFill>
                <a:schemeClr val="accent3"/>
              </a:solidFill>
              <a:latin typeface="DejaVu Serif" charset="0"/>
            </a:endParaRPr>
          </a:p>
        </p:txBody>
      </p:sp>
      <p:sp>
        <p:nvSpPr>
          <p:cNvPr id="19458" name="Content Placeholder 13">
            <a:extLst>
              <a:ext uri="{FF2B5EF4-FFF2-40B4-BE49-F238E27FC236}">
                <a16:creationId xmlns:a16="http://schemas.microsoft.com/office/drawing/2014/main" id="{30D4F6AB-EC1D-0CEA-B80F-14C9B6004655}"/>
              </a:ext>
            </a:extLst>
          </p:cNvPr>
          <p:cNvSpPr>
            <a:spLocks noGrp="1"/>
          </p:cNvSpPr>
          <p:nvPr>
            <p:ph idx="1"/>
          </p:nvPr>
        </p:nvSpPr>
        <p:spPr>
          <a:xfrm>
            <a:off x="357554" y="1964738"/>
            <a:ext cx="8229600" cy="3765550"/>
          </a:xfrm>
        </p:spPr>
        <p:txBody>
          <a:bodyPr/>
          <a:lstStyle/>
          <a:p>
            <a:pPr marL="0" indent="0">
              <a:buNone/>
            </a:pPr>
            <a:endParaRPr lang="en-US" altLang="en-SI" sz="1800" dirty="0">
              <a:latin typeface="Hind Regular" panose="02000000000000000000" pitchFamily="2" charset="0"/>
            </a:endParaRPr>
          </a:p>
          <a:p>
            <a:endParaRPr lang="en-SI" altLang="en-SI" sz="2000" dirty="0">
              <a:latin typeface="Hind Regular" panose="02000000000000000000" pitchFamily="2" charset="0"/>
            </a:endParaRPr>
          </a:p>
        </p:txBody>
      </p:sp>
      <p:sp>
        <p:nvSpPr>
          <p:cNvPr id="19460" name="Slide Number Placeholder 4">
            <a:extLst>
              <a:ext uri="{FF2B5EF4-FFF2-40B4-BE49-F238E27FC236}">
                <a16:creationId xmlns:a16="http://schemas.microsoft.com/office/drawing/2014/main" id="{E199222A-C083-6D80-68C7-A888C6923CAB}"/>
              </a:ext>
            </a:extLst>
          </p:cNvPr>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EF063600-F633-496C-946B-E1582D467E83}" type="slidenum">
              <a:rPr lang="en-US" altLang="en-SI">
                <a:solidFill>
                  <a:srgbClr val="A6A6A6"/>
                </a:solidFill>
                <a:latin typeface="Hind Regular" panose="02000000000000000000" pitchFamily="2" charset="0"/>
              </a:rPr>
              <a:pPr/>
              <a:t>13</a:t>
            </a:fld>
            <a:endParaRPr lang="en-US" altLang="en-SI">
              <a:solidFill>
                <a:srgbClr val="A6A6A6"/>
              </a:solidFill>
              <a:latin typeface="Hind Regular" panose="02000000000000000000" pitchFamily="2" charset="0"/>
            </a:endParaRPr>
          </a:p>
        </p:txBody>
      </p:sp>
      <p:sp>
        <p:nvSpPr>
          <p:cNvPr id="2" name="Content Placeholder 13">
            <a:extLst>
              <a:ext uri="{FF2B5EF4-FFF2-40B4-BE49-F238E27FC236}">
                <a16:creationId xmlns:a16="http://schemas.microsoft.com/office/drawing/2014/main" id="{4B71D547-8A7D-E92F-4F2E-17AA257A174E}"/>
              </a:ext>
            </a:extLst>
          </p:cNvPr>
          <p:cNvSpPr txBox="1">
            <a:spLocks/>
          </p:cNvSpPr>
          <p:nvPr/>
        </p:nvSpPr>
        <p:spPr bwMode="auto">
          <a:xfrm>
            <a:off x="357554" y="1794137"/>
            <a:ext cx="8229600" cy="4320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defTabSz="457200" rtl="0" eaLnBrk="1" fontAlgn="base" hangingPunct="1">
              <a:spcBef>
                <a:spcPct val="20000"/>
              </a:spcBef>
              <a:spcAft>
                <a:spcPct val="0"/>
              </a:spcAft>
              <a:buFont typeface="Arial" panose="020B0604020202020204" pitchFamily="34" charset="0"/>
              <a:buChar char="•"/>
              <a:defRPr sz="3200" kern="1200">
                <a:solidFill>
                  <a:schemeClr val="tx1"/>
                </a:solidFill>
                <a:latin typeface="Hind Regular"/>
                <a:ea typeface="MS PGothic" panose="020B0600070205080204" pitchFamily="34" charset="-128"/>
                <a:cs typeface="Hind Regular"/>
              </a:defRPr>
            </a:lvl1pPr>
            <a:lvl2pPr marL="742950" indent="-285750" algn="l" defTabSz="457200" rtl="0" eaLnBrk="1" fontAlgn="base" hangingPunct="1">
              <a:spcBef>
                <a:spcPct val="20000"/>
              </a:spcBef>
              <a:spcAft>
                <a:spcPct val="0"/>
              </a:spcAft>
              <a:buFont typeface="Arial" panose="020B0604020202020204" pitchFamily="34" charset="0"/>
              <a:buChar char="–"/>
              <a:defRPr sz="2800" kern="1200">
                <a:solidFill>
                  <a:schemeClr val="tx1"/>
                </a:solidFill>
                <a:latin typeface="Hind Regular"/>
                <a:ea typeface="MS PGothic" panose="020B0600070205080204" pitchFamily="34" charset="-128"/>
                <a:cs typeface="Hind Regular"/>
              </a:defRPr>
            </a:lvl2pPr>
            <a:lvl3pPr marL="1143000" indent="-228600" algn="l" defTabSz="457200" rtl="0" eaLnBrk="1" fontAlgn="base" hangingPunct="1">
              <a:spcBef>
                <a:spcPct val="20000"/>
              </a:spcBef>
              <a:spcAft>
                <a:spcPct val="0"/>
              </a:spcAft>
              <a:buFont typeface="Arial" panose="020B0604020202020204" pitchFamily="34" charset="0"/>
              <a:buChar char="•"/>
              <a:defRPr sz="2400" kern="1200">
                <a:solidFill>
                  <a:schemeClr val="tx1"/>
                </a:solidFill>
                <a:latin typeface="Hind Regular"/>
                <a:ea typeface="MS PGothic" panose="020B0600070205080204" pitchFamily="34" charset="-128"/>
                <a:cs typeface="Hind Regular"/>
              </a:defRPr>
            </a:lvl3pPr>
            <a:lvl4pPr marL="1600200" indent="-228600" algn="l" defTabSz="457200" rtl="0" eaLnBrk="1" fontAlgn="base" hangingPunct="1">
              <a:spcBef>
                <a:spcPct val="20000"/>
              </a:spcBef>
              <a:spcAft>
                <a:spcPct val="0"/>
              </a:spcAft>
              <a:buFont typeface="Arial" panose="020B0604020202020204" pitchFamily="34" charset="0"/>
              <a:buChar char="–"/>
              <a:defRPr sz="2000" kern="1200">
                <a:solidFill>
                  <a:schemeClr val="tx1"/>
                </a:solidFill>
                <a:latin typeface="Hind Regular"/>
                <a:ea typeface="MS PGothic" panose="020B0600070205080204" pitchFamily="34" charset="-128"/>
                <a:cs typeface="Hind Regular"/>
              </a:defRPr>
            </a:lvl4pPr>
            <a:lvl5pPr marL="2057400" indent="-228600" algn="l" defTabSz="457200" rtl="0" eaLnBrk="1" fontAlgn="base" hangingPunct="1">
              <a:spcBef>
                <a:spcPct val="20000"/>
              </a:spcBef>
              <a:spcAft>
                <a:spcPct val="0"/>
              </a:spcAft>
              <a:buFont typeface="Arial" panose="020B0604020202020204" pitchFamily="34" charset="0"/>
              <a:buChar char="»"/>
              <a:defRPr sz="2000" kern="1200">
                <a:solidFill>
                  <a:schemeClr val="tx1"/>
                </a:solidFill>
                <a:latin typeface="Hind Regular"/>
                <a:ea typeface="MS PGothic" panose="020B0600070205080204" pitchFamily="34" charset="-128"/>
                <a:cs typeface="Hind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1" algn="just"/>
            <a:endParaRPr lang="en-GB" sz="2000" dirty="0">
              <a:latin typeface="Times New Roman" panose="02020603050405020304" pitchFamily="18" charset="0"/>
              <a:ea typeface="SimSun" panose="02010600030101010101" pitchFamily="2" charset="-122"/>
            </a:endParaRPr>
          </a:p>
          <a:p>
            <a:pPr marL="0" indent="0">
              <a:lnSpc>
                <a:spcPct val="150000"/>
              </a:lnSpc>
              <a:buFont typeface="Arial" panose="020B0604020202020204" pitchFamily="34" charset="0"/>
              <a:buNone/>
            </a:pPr>
            <a:endParaRPr lang="en-US" altLang="en-SI" sz="2000" dirty="0">
              <a:latin typeface="Hind Regular" panose="02000000000000000000" pitchFamily="2" charset="0"/>
            </a:endParaRPr>
          </a:p>
        </p:txBody>
      </p:sp>
      <p:sp>
        <p:nvSpPr>
          <p:cNvPr id="3" name="TextBox 2">
            <a:extLst>
              <a:ext uri="{FF2B5EF4-FFF2-40B4-BE49-F238E27FC236}">
                <a16:creationId xmlns:a16="http://schemas.microsoft.com/office/drawing/2014/main" id="{33B33598-C6F4-A62B-5B35-7ACCDC2781CE}"/>
              </a:ext>
            </a:extLst>
          </p:cNvPr>
          <p:cNvSpPr txBox="1"/>
          <p:nvPr/>
        </p:nvSpPr>
        <p:spPr>
          <a:xfrm>
            <a:off x="680720" y="1964738"/>
            <a:ext cx="7906434" cy="4678204"/>
          </a:xfrm>
          <a:prstGeom prst="rect">
            <a:avLst/>
          </a:prstGeom>
          <a:noFill/>
        </p:spPr>
        <p:txBody>
          <a:bodyPr wrap="square" rtlCol="0">
            <a:spAutoFit/>
          </a:bodyPr>
          <a:lstStyle/>
          <a:p>
            <a:pPr marL="285750" indent="-285750">
              <a:buFont typeface="Arial" panose="020B0604020202020204" pitchFamily="34" charset="0"/>
              <a:buChar char="•"/>
            </a:pPr>
            <a:r>
              <a:rPr lang="en-GB" sz="1600" dirty="0">
                <a:effectLst/>
                <a:latin typeface="Calibri" panose="020F0502020204030204" pitchFamily="34" charset="0"/>
                <a:ea typeface="Calibri" panose="020F0502020204030204" pitchFamily="34" charset="0"/>
                <a:cs typeface="Times New Roman" panose="02020603050405020304" pitchFamily="18" charset="0"/>
              </a:rPr>
              <a:t>Good data quality</a:t>
            </a:r>
          </a:p>
          <a:p>
            <a:r>
              <a:rPr lang="en-GB" sz="1600">
                <a:ea typeface="Calibri" panose="020F0502020204030204" pitchFamily="34" charset="0"/>
                <a:cs typeface="Times New Roman" panose="02020603050405020304" pitchFamily="18" charset="0"/>
              </a:rPr>
              <a:t>	</a:t>
            </a:r>
            <a:r>
              <a:rPr lang="en-GB" sz="1600" dirty="0">
                <a:ea typeface="Calibri" panose="020F0502020204030204" pitchFamily="34" charset="0"/>
                <a:cs typeface="Times New Roman" panose="02020603050405020304" pitchFamily="18" charset="0"/>
              </a:rPr>
              <a:t>I</a:t>
            </a:r>
            <a:r>
              <a:rPr lang="en-GB" sz="1600">
                <a:effectLst/>
                <a:latin typeface="Calibri" panose="020F0502020204030204" pitchFamily="34" charset="0"/>
                <a:ea typeface="Calibri" panose="020F0502020204030204" pitchFamily="34" charset="0"/>
                <a:cs typeface="Times New Roman" panose="02020603050405020304" pitchFamily="18" charset="0"/>
              </a:rPr>
              <a:t>ssues </a:t>
            </a:r>
            <a:r>
              <a:rPr lang="en-GB" sz="1600" dirty="0">
                <a:effectLst/>
                <a:latin typeface="Calibri" panose="020F0502020204030204" pitchFamily="34" charset="0"/>
                <a:ea typeface="Calibri" panose="020F0502020204030204" pitchFamily="34" charset="0"/>
                <a:cs typeface="Times New Roman" panose="02020603050405020304" pitchFamily="18" charset="0"/>
              </a:rPr>
              <a:t>related to </a:t>
            </a:r>
            <a:r>
              <a:rPr lang="en-GB" sz="1600" dirty="0" err="1">
                <a:effectLst/>
                <a:latin typeface="Calibri" panose="020F0502020204030204" pitchFamily="34" charset="0"/>
                <a:ea typeface="Calibri" panose="020F0502020204030204" pitchFamily="34" charset="0"/>
                <a:cs typeface="Times New Roman" panose="02020603050405020304" pitchFamily="18" charset="0"/>
              </a:rPr>
              <a:t>sawnwood</a:t>
            </a:r>
            <a:r>
              <a:rPr lang="en-GB" sz="1600" dirty="0">
                <a:effectLst/>
                <a:latin typeface="Calibri" panose="020F0502020204030204" pitchFamily="34" charset="0"/>
                <a:ea typeface="Calibri" panose="020F0502020204030204" pitchFamily="34" charset="0"/>
                <a:cs typeface="Times New Roman" panose="02020603050405020304" pitchFamily="18" charset="0"/>
              </a:rPr>
              <a:t> in the period 2009 – 2016. </a:t>
            </a:r>
          </a:p>
          <a:p>
            <a:r>
              <a:rPr lang="en-GB" sz="1600" dirty="0">
                <a:ea typeface="Calibri" panose="020F0502020204030204" pitchFamily="34" charset="0"/>
                <a:cs typeface="Times New Roman" panose="02020603050405020304" pitchFamily="18" charset="0"/>
              </a:rPr>
              <a:t>	L</a:t>
            </a:r>
            <a:r>
              <a:rPr lang="en-GB" sz="1600" dirty="0">
                <a:effectLst/>
                <a:latin typeface="Calibri" panose="020F0502020204030204" pitchFamily="34" charset="0"/>
                <a:ea typeface="Calibri" panose="020F0502020204030204" pitchFamily="34" charset="0"/>
                <a:cs typeface="Times New Roman" panose="02020603050405020304" pitchFamily="18" charset="0"/>
              </a:rPr>
              <a:t>arge gap in demand related to fuel wood.  </a:t>
            </a:r>
          </a:p>
          <a:p>
            <a:pPr marL="285750" indent="-285750">
              <a:buFont typeface="Arial" panose="020B0604020202020204" pitchFamily="34" charset="0"/>
              <a:buChar char="•"/>
            </a:pPr>
            <a:r>
              <a:rPr lang="en-GB" sz="1600" dirty="0">
                <a:ea typeface="Calibri" panose="020F0502020204030204" pitchFamily="34" charset="0"/>
                <a:cs typeface="Times New Roman" panose="02020603050405020304" pitchFamily="18" charset="0"/>
              </a:rPr>
              <a:t>Weakness of the study</a:t>
            </a:r>
          </a:p>
          <a:p>
            <a:r>
              <a:rPr lang="en-GB" sz="1600" dirty="0">
                <a:effectLst/>
                <a:latin typeface="Calibri" panose="020F0502020204030204" pitchFamily="34" charset="0"/>
                <a:ea typeface="Calibri" panose="020F0502020204030204" pitchFamily="34" charset="0"/>
                <a:cs typeface="Times New Roman" panose="02020603050405020304" pitchFamily="18" charset="0"/>
              </a:rPr>
              <a:t>	Does not include trade flows</a:t>
            </a:r>
          </a:p>
          <a:p>
            <a:pPr marL="285750" indent="-285750">
              <a:buFont typeface="Arial" panose="020B0604020202020204" pitchFamily="34" charset="0"/>
              <a:buChar char="•"/>
            </a:pPr>
            <a:r>
              <a:rPr lang="en-GB" sz="1600" dirty="0">
                <a:ea typeface="Calibri" panose="020F0502020204030204" pitchFamily="34" charset="0"/>
                <a:cs typeface="Times New Roman" panose="02020603050405020304" pitchFamily="18" charset="0"/>
              </a:rPr>
              <a:t>Recommendation for data collection in the future</a:t>
            </a:r>
          </a:p>
          <a:p>
            <a:r>
              <a:rPr lang="en-GB" sz="1600" dirty="0">
                <a:effectLst/>
                <a:latin typeface="Calibri" panose="020F0502020204030204" pitchFamily="34" charset="0"/>
                <a:ea typeface="Calibri" panose="020F0502020204030204" pitchFamily="34" charset="0"/>
                <a:cs typeface="Times New Roman" panose="02020603050405020304" pitchFamily="18" charset="0"/>
              </a:rPr>
              <a:t>	Avoid reclassifications, dropping/changing categories, think about industry 	developments in advance when defining categories</a:t>
            </a:r>
            <a:endParaRPr lang="en-GB" sz="1600" dirty="0">
              <a:ea typeface="Calibri" panose="020F0502020204030204" pitchFamily="34" charset="0"/>
              <a:cs typeface="Times New Roman" panose="02020603050405020304" pitchFamily="18" charset="0"/>
            </a:endParaRPr>
          </a:p>
          <a:p>
            <a:r>
              <a:rPr lang="en-GB" sz="1600" dirty="0">
                <a:effectLst/>
                <a:latin typeface="Calibri" panose="020F0502020204030204" pitchFamily="34" charset="0"/>
                <a:ea typeface="Calibri" panose="020F0502020204030204" pitchFamily="34" charset="0"/>
                <a:cs typeface="Times New Roman" panose="02020603050405020304" pitchFamily="18" charset="0"/>
              </a:rPr>
              <a:t>Industry</a:t>
            </a:r>
          </a:p>
          <a:p>
            <a:pPr marL="285750" indent="-285750">
              <a:buFont typeface="Wingdings" panose="05000000000000000000" pitchFamily="2" charset="2"/>
              <a:buChar char="Ø"/>
            </a:pPr>
            <a:r>
              <a:rPr lang="en-GB" sz="1600" dirty="0">
                <a:ea typeface="Calibri" panose="020F0502020204030204" pitchFamily="34" charset="0"/>
                <a:cs typeface="Times New Roman" panose="02020603050405020304" pitchFamily="18" charset="0"/>
              </a:rPr>
              <a:t>	</a:t>
            </a:r>
            <a:r>
              <a:rPr lang="en-GB" sz="1600" dirty="0">
                <a:effectLst/>
                <a:latin typeface="Calibri" panose="020F0502020204030204" pitchFamily="34" charset="0"/>
                <a:ea typeface="Calibri" panose="020F0502020204030204" pitchFamily="34" charset="0"/>
                <a:cs typeface="Times New Roman" panose="02020603050405020304" pitchFamily="18" charset="0"/>
              </a:rPr>
              <a:t>The largest increase occurred in the category of </a:t>
            </a:r>
            <a:r>
              <a:rPr lang="en-GB" sz="1600" dirty="0" err="1">
                <a:effectLst/>
                <a:latin typeface="Calibri" panose="020F0502020204030204" pitchFamily="34" charset="0"/>
                <a:ea typeface="Calibri" panose="020F0502020204030204" pitchFamily="34" charset="0"/>
                <a:cs typeface="Times New Roman" panose="02020603050405020304" pitchFamily="18" charset="0"/>
              </a:rPr>
              <a:t>sawnwood</a:t>
            </a:r>
            <a:r>
              <a:rPr lang="en-GB" sz="1600" dirty="0">
                <a:effectLst/>
                <a:latin typeface="Calibri" panose="020F0502020204030204" pitchFamily="34" charset="0"/>
                <a:ea typeface="Calibri" panose="020F0502020204030204" pitchFamily="34" charset="0"/>
                <a:cs typeface="Times New Roman" panose="02020603050405020304" pitchFamily="18" charset="0"/>
              </a:rPr>
              <a:t> and wood chips and 	particles. Growth is present in the production of pellets and other agglomerates and 	</a:t>
            </a:r>
            <a:r>
              <a:rPr lang="en-GB" sz="1600" dirty="0">
                <a:ea typeface="Calibri" panose="020F0502020204030204" pitchFamily="34" charset="0"/>
                <a:cs typeface="Times New Roman" panose="02020603050405020304" pitchFamily="18" charset="0"/>
              </a:rPr>
              <a:t>less pronounced</a:t>
            </a:r>
            <a:r>
              <a:rPr lang="en-GB" sz="1600" dirty="0">
                <a:effectLst/>
                <a:latin typeface="Calibri" panose="020F0502020204030204" pitchFamily="34" charset="0"/>
                <a:ea typeface="Calibri" panose="020F0502020204030204" pitchFamily="34" charset="0"/>
                <a:cs typeface="Times New Roman" panose="02020603050405020304" pitchFamily="18" charset="0"/>
              </a:rPr>
              <a:t> growth marks the category of plywood and fibreboard. </a:t>
            </a:r>
          </a:p>
          <a:p>
            <a:pPr marL="285750" indent="-285750">
              <a:buFont typeface="Wingdings" panose="05000000000000000000" pitchFamily="2" charset="2"/>
              <a:buChar char="Ø"/>
            </a:pPr>
            <a:r>
              <a:rPr lang="en-GB" sz="1600" dirty="0">
                <a:ea typeface="Calibri" panose="020F0502020204030204" pitchFamily="34" charset="0"/>
                <a:cs typeface="Times New Roman" panose="02020603050405020304" pitchFamily="18" charset="0"/>
              </a:rPr>
              <a:t>	O</a:t>
            </a:r>
            <a:r>
              <a:rPr lang="en-GB" sz="1600" dirty="0">
                <a:effectLst/>
                <a:latin typeface="Calibri" panose="020F0502020204030204" pitchFamily="34" charset="0"/>
                <a:ea typeface="Calibri" panose="020F0502020204030204" pitchFamily="34" charset="0"/>
                <a:cs typeface="Times New Roman" panose="02020603050405020304" pitchFamily="18" charset="0"/>
              </a:rPr>
              <a:t>pportunities for domestic production: veneer, particle board, and sulphite chemical 	pulp. </a:t>
            </a:r>
          </a:p>
          <a:p>
            <a:pPr marL="285750" indent="-285750">
              <a:buFont typeface="Wingdings" panose="05000000000000000000" pitchFamily="2" charset="2"/>
              <a:buChar char="Ø"/>
            </a:pPr>
            <a:r>
              <a:rPr lang="en-GB" sz="1600" dirty="0">
                <a:ea typeface="Calibri" panose="020F0502020204030204" pitchFamily="34" charset="0"/>
                <a:cs typeface="Times New Roman" panose="02020603050405020304" pitchFamily="18" charset="0"/>
              </a:rPr>
              <a:t>	</a:t>
            </a:r>
            <a:r>
              <a:rPr lang="en-GB" sz="1600" dirty="0">
                <a:effectLst/>
                <a:latin typeface="Calibri" panose="020F0502020204030204" pitchFamily="34" charset="0"/>
                <a:ea typeface="Calibri" panose="020F0502020204030204" pitchFamily="34" charset="0"/>
                <a:cs typeface="Times New Roman" panose="02020603050405020304" pitchFamily="18" charset="0"/>
              </a:rPr>
              <a:t>Many domestically produced secondary products are no longer produced, or the 	resource for them needs to come from abroad (paper products, furniture).</a:t>
            </a:r>
            <a:endParaRPr lang="en-SI" sz="1600" dirty="0">
              <a:effectLst/>
              <a:latin typeface="Calibri" panose="020F0502020204030204" pitchFamily="34" charset="0"/>
              <a:ea typeface="Calibri" panose="020F0502020204030204" pitchFamily="34" charset="0"/>
              <a:cs typeface="Times New Roman" panose="02020603050405020304" pitchFamily="18" charset="0"/>
            </a:endParaRPr>
          </a:p>
          <a:p>
            <a:endParaRPr lang="en-SI" sz="1400" dirty="0">
              <a:effectLst/>
              <a:latin typeface="Calibri" panose="020F0502020204030204" pitchFamily="34" charset="0"/>
              <a:ea typeface="Calibri" panose="020F0502020204030204" pitchFamily="34" charset="0"/>
              <a:cs typeface="Times New Roman" panose="02020603050405020304" pitchFamily="18" charset="0"/>
            </a:endParaRPr>
          </a:p>
          <a:p>
            <a:endParaRPr lang="en-SI" sz="1400" dirty="0">
              <a:effectLst/>
              <a:latin typeface="Calibri" panose="020F0502020204030204" pitchFamily="34" charset="0"/>
              <a:ea typeface="Calibri" panose="020F0502020204030204" pitchFamily="34" charset="0"/>
              <a:cs typeface="Times New Roman" panose="02020603050405020304" pitchFamily="18" charset="0"/>
            </a:endParaRPr>
          </a:p>
          <a:p>
            <a:endParaRPr lang="en-SI" sz="1400" dirty="0"/>
          </a:p>
        </p:txBody>
      </p:sp>
    </p:spTree>
    <p:extLst>
      <p:ext uri="{BB962C8B-B14F-4D97-AF65-F5344CB8AC3E}">
        <p14:creationId xmlns:p14="http://schemas.microsoft.com/office/powerpoint/2010/main" val="367181233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Number Placeholder 4">
            <a:extLst>
              <a:ext uri="{FF2B5EF4-FFF2-40B4-BE49-F238E27FC236}">
                <a16:creationId xmlns:a16="http://schemas.microsoft.com/office/drawing/2014/main" id="{10AC3E09-B5B6-CFCB-4AAC-39B1D08402D1}"/>
              </a:ext>
            </a:extLst>
          </p:cNvPr>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79C61BCB-A21D-44E2-8771-0443F9095DE7}" type="slidenum">
              <a:rPr lang="en-US" altLang="en-SI">
                <a:solidFill>
                  <a:srgbClr val="A6A6A6"/>
                </a:solidFill>
                <a:latin typeface="Hind Regular" panose="02000000000000000000" pitchFamily="2" charset="0"/>
              </a:rPr>
              <a:pPr/>
              <a:t>14</a:t>
            </a:fld>
            <a:endParaRPr lang="en-US" altLang="en-SI">
              <a:solidFill>
                <a:srgbClr val="A6A6A6"/>
              </a:solidFill>
              <a:latin typeface="Hind Regular" panose="02000000000000000000" pitchFamily="2" charset="0"/>
            </a:endParaRPr>
          </a:p>
        </p:txBody>
      </p:sp>
      <p:sp>
        <p:nvSpPr>
          <p:cNvPr id="34820" name="Title 1">
            <a:extLst>
              <a:ext uri="{FF2B5EF4-FFF2-40B4-BE49-F238E27FC236}">
                <a16:creationId xmlns:a16="http://schemas.microsoft.com/office/drawing/2014/main" id="{A84DFAE0-F0CD-6323-4F9F-41B0C45B9EB3}"/>
              </a:ext>
            </a:extLst>
          </p:cNvPr>
          <p:cNvSpPr>
            <a:spLocks noGrp="1"/>
          </p:cNvSpPr>
          <p:nvPr>
            <p:ph type="title"/>
          </p:nvPr>
        </p:nvSpPr>
        <p:spPr>
          <a:xfrm>
            <a:off x="457200" y="1670241"/>
            <a:ext cx="8229600" cy="649287"/>
          </a:xfrm>
        </p:spPr>
        <p:txBody>
          <a:bodyPr/>
          <a:lstStyle/>
          <a:p>
            <a:br>
              <a:rPr lang="en-US" altLang="en-SI" dirty="0">
                <a:latin typeface="DejaVu Serif" charset="0"/>
              </a:rPr>
            </a:br>
            <a:br>
              <a:rPr lang="en-US" altLang="en-SI" dirty="0">
                <a:latin typeface="DejaVu Serif" charset="0"/>
              </a:rPr>
            </a:br>
            <a:br>
              <a:rPr lang="en-US" altLang="en-SI" dirty="0">
                <a:latin typeface="DejaVu Serif" charset="0"/>
              </a:rPr>
            </a:br>
            <a:br>
              <a:rPr lang="en-US" altLang="en-SI" dirty="0">
                <a:latin typeface="DejaVu Serif" charset="0"/>
              </a:rPr>
            </a:br>
            <a:br>
              <a:rPr lang="en-US" altLang="en-SI" dirty="0">
                <a:latin typeface="DejaVu Serif" charset="0"/>
              </a:rPr>
            </a:br>
            <a:r>
              <a:rPr lang="en-US" altLang="en-SI" dirty="0">
                <a:latin typeface="DejaVu Serif" charset="0"/>
              </a:rPr>
              <a:t>Thank you for your time.</a:t>
            </a:r>
          </a:p>
        </p:txBody>
      </p:sp>
      <p:sp>
        <p:nvSpPr>
          <p:cNvPr id="3" name="TextBox 2">
            <a:extLst>
              <a:ext uri="{FF2B5EF4-FFF2-40B4-BE49-F238E27FC236}">
                <a16:creationId xmlns:a16="http://schemas.microsoft.com/office/drawing/2014/main" id="{52364546-A882-27EC-77F7-9A35D97FD0E8}"/>
              </a:ext>
            </a:extLst>
          </p:cNvPr>
          <p:cNvSpPr txBox="1"/>
          <p:nvPr/>
        </p:nvSpPr>
        <p:spPr>
          <a:xfrm>
            <a:off x="146304" y="3520804"/>
            <a:ext cx="8851392" cy="1815882"/>
          </a:xfrm>
          <a:prstGeom prst="rect">
            <a:avLst/>
          </a:prstGeom>
          <a:noFill/>
        </p:spPr>
        <p:txBody>
          <a:bodyPr wrap="square">
            <a:spAutoFit/>
          </a:bodyPr>
          <a:lstStyle/>
          <a:p>
            <a:pPr algn="just"/>
            <a:r>
              <a:rPr lang="en-US" sz="1600" i="1" dirty="0">
                <a:effectLst/>
                <a:latin typeface="Times New Roman" panose="02020603050405020304" pitchFamily="18" charset="0"/>
                <a:ea typeface="SimSun" panose="02010600030101010101" pitchFamily="2" charset="-122"/>
              </a:rPr>
              <a:t>The author gratefully acknowledges receiving funding from European Commission under the H2020-MSCA-IF-2020 program, Grant Agreement #101024687 and the European Commission for funding the InnoRenew project (Grant Agreement #739574) under the Horizon 2020 Widespread-Teaming program and the Republic of Slovenia (investment funding of the Republic of Slovenia and the European Regional Development Fund).</a:t>
            </a:r>
          </a:p>
          <a:p>
            <a:pPr algn="just"/>
            <a:r>
              <a:rPr lang="en-US" sz="1600" i="1" dirty="0">
                <a:effectLst/>
                <a:latin typeface="Times New Roman" panose="02020603050405020304" pitchFamily="18" charset="0"/>
                <a:ea typeface="SimSun" panose="02010600030101010101" pitchFamily="2" charset="-122"/>
              </a:rPr>
              <a:t>The authors are also grateful for the support of the Slovenian National Research Agency (ARRS) and the Ministry of Economic Development and Technology (MGRT) through grant V4-2124.</a:t>
            </a:r>
            <a:endParaRPr lang="en-SI" sz="1600" i="1" dirty="0">
              <a:effectLst/>
              <a:latin typeface="Times New Roman" panose="02020603050405020304" pitchFamily="18" charset="0"/>
              <a:ea typeface="SimSun" panose="02010600030101010101"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2">
            <a:extLst>
              <a:ext uri="{FF2B5EF4-FFF2-40B4-BE49-F238E27FC236}">
                <a16:creationId xmlns:a16="http://schemas.microsoft.com/office/drawing/2014/main" id="{849D0D48-9F3A-70D1-44D5-0DF60325EC04}"/>
              </a:ext>
            </a:extLst>
          </p:cNvPr>
          <p:cNvSpPr>
            <a:spLocks noGrp="1"/>
          </p:cNvSpPr>
          <p:nvPr>
            <p:ph type="title"/>
          </p:nvPr>
        </p:nvSpPr>
        <p:spPr/>
        <p:txBody>
          <a:bodyPr/>
          <a:lstStyle/>
          <a:p>
            <a:r>
              <a:rPr lang="en-GB" altLang="en-SI" sz="2000" b="1" dirty="0">
                <a:solidFill>
                  <a:schemeClr val="accent3"/>
                </a:solidFill>
                <a:latin typeface="DejaVu Serif" charset="0"/>
              </a:rPr>
              <a:t>INTRODUCTION</a:t>
            </a:r>
            <a:endParaRPr lang="en-SI" altLang="en-SI" sz="2000" b="1" dirty="0">
              <a:solidFill>
                <a:schemeClr val="accent3"/>
              </a:solidFill>
              <a:latin typeface="DejaVu Serif" charset="0"/>
            </a:endParaRPr>
          </a:p>
        </p:txBody>
      </p:sp>
      <p:sp>
        <p:nvSpPr>
          <p:cNvPr id="19458" name="Content Placeholder 13">
            <a:extLst>
              <a:ext uri="{FF2B5EF4-FFF2-40B4-BE49-F238E27FC236}">
                <a16:creationId xmlns:a16="http://schemas.microsoft.com/office/drawing/2014/main" id="{30D4F6AB-EC1D-0CEA-B80F-14C9B6004655}"/>
              </a:ext>
            </a:extLst>
          </p:cNvPr>
          <p:cNvSpPr>
            <a:spLocks noGrp="1"/>
          </p:cNvSpPr>
          <p:nvPr>
            <p:ph idx="1"/>
          </p:nvPr>
        </p:nvSpPr>
        <p:spPr>
          <a:xfrm>
            <a:off x="357554" y="1964738"/>
            <a:ext cx="8229600" cy="3765550"/>
          </a:xfrm>
        </p:spPr>
        <p:txBody>
          <a:bodyPr/>
          <a:lstStyle/>
          <a:p>
            <a:pPr marL="0" indent="0">
              <a:buNone/>
            </a:pPr>
            <a:endParaRPr lang="en-US" altLang="en-SI" sz="1800" dirty="0">
              <a:latin typeface="Hind Regular" panose="02000000000000000000" pitchFamily="2" charset="0"/>
            </a:endParaRPr>
          </a:p>
          <a:p>
            <a:endParaRPr lang="en-SI" altLang="en-SI" sz="2000" dirty="0">
              <a:latin typeface="Hind Regular" panose="02000000000000000000" pitchFamily="2" charset="0"/>
            </a:endParaRPr>
          </a:p>
        </p:txBody>
      </p:sp>
      <p:sp>
        <p:nvSpPr>
          <p:cNvPr id="19460" name="Slide Number Placeholder 4">
            <a:extLst>
              <a:ext uri="{FF2B5EF4-FFF2-40B4-BE49-F238E27FC236}">
                <a16:creationId xmlns:a16="http://schemas.microsoft.com/office/drawing/2014/main" id="{E199222A-C083-6D80-68C7-A888C6923CAB}"/>
              </a:ext>
            </a:extLst>
          </p:cNvPr>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EF063600-F633-496C-946B-E1582D467E83}" type="slidenum">
              <a:rPr lang="en-US" altLang="en-SI">
                <a:solidFill>
                  <a:srgbClr val="A6A6A6"/>
                </a:solidFill>
                <a:latin typeface="Hind Regular" panose="02000000000000000000" pitchFamily="2" charset="0"/>
              </a:rPr>
              <a:pPr/>
              <a:t>2</a:t>
            </a:fld>
            <a:endParaRPr lang="en-US" altLang="en-SI">
              <a:solidFill>
                <a:srgbClr val="A6A6A6"/>
              </a:solidFill>
              <a:latin typeface="Hind Regular" panose="02000000000000000000" pitchFamily="2" charset="0"/>
            </a:endParaRPr>
          </a:p>
        </p:txBody>
      </p:sp>
      <p:sp>
        <p:nvSpPr>
          <p:cNvPr id="2" name="Content Placeholder 13">
            <a:extLst>
              <a:ext uri="{FF2B5EF4-FFF2-40B4-BE49-F238E27FC236}">
                <a16:creationId xmlns:a16="http://schemas.microsoft.com/office/drawing/2014/main" id="{8F41DDDA-24C8-E031-5D2B-915050303FC3}"/>
              </a:ext>
            </a:extLst>
          </p:cNvPr>
          <p:cNvSpPr txBox="1">
            <a:spLocks/>
          </p:cNvSpPr>
          <p:nvPr/>
        </p:nvSpPr>
        <p:spPr bwMode="auto">
          <a:xfrm>
            <a:off x="203107" y="1970647"/>
            <a:ext cx="8384047" cy="3863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defTabSz="457200" rtl="0" eaLnBrk="1" fontAlgn="base" hangingPunct="1">
              <a:spcBef>
                <a:spcPct val="20000"/>
              </a:spcBef>
              <a:spcAft>
                <a:spcPct val="0"/>
              </a:spcAft>
              <a:buFont typeface="Arial" panose="020B0604020202020204" pitchFamily="34" charset="0"/>
              <a:buChar char="•"/>
              <a:defRPr sz="3200" kern="1200">
                <a:solidFill>
                  <a:schemeClr val="tx1"/>
                </a:solidFill>
                <a:latin typeface="Hind Regular"/>
                <a:ea typeface="MS PGothic" panose="020B0600070205080204" pitchFamily="34" charset="-128"/>
                <a:cs typeface="Hind Regular"/>
              </a:defRPr>
            </a:lvl1pPr>
            <a:lvl2pPr marL="742950" indent="-285750" algn="l" defTabSz="457200" rtl="0" eaLnBrk="1" fontAlgn="base" hangingPunct="1">
              <a:spcBef>
                <a:spcPct val="20000"/>
              </a:spcBef>
              <a:spcAft>
                <a:spcPct val="0"/>
              </a:spcAft>
              <a:buFont typeface="Arial" panose="020B0604020202020204" pitchFamily="34" charset="0"/>
              <a:buChar char="–"/>
              <a:defRPr sz="2800" kern="1200">
                <a:solidFill>
                  <a:schemeClr val="tx1"/>
                </a:solidFill>
                <a:latin typeface="Hind Regular"/>
                <a:ea typeface="MS PGothic" panose="020B0600070205080204" pitchFamily="34" charset="-128"/>
                <a:cs typeface="Hind Regular"/>
              </a:defRPr>
            </a:lvl2pPr>
            <a:lvl3pPr marL="1143000" indent="-228600" algn="l" defTabSz="457200" rtl="0" eaLnBrk="1" fontAlgn="base" hangingPunct="1">
              <a:spcBef>
                <a:spcPct val="20000"/>
              </a:spcBef>
              <a:spcAft>
                <a:spcPct val="0"/>
              </a:spcAft>
              <a:buFont typeface="Arial" panose="020B0604020202020204" pitchFamily="34" charset="0"/>
              <a:buChar char="•"/>
              <a:defRPr sz="2400" kern="1200">
                <a:solidFill>
                  <a:schemeClr val="tx1"/>
                </a:solidFill>
                <a:latin typeface="Hind Regular"/>
                <a:ea typeface="MS PGothic" panose="020B0600070205080204" pitchFamily="34" charset="-128"/>
                <a:cs typeface="Hind Regular"/>
              </a:defRPr>
            </a:lvl3pPr>
            <a:lvl4pPr marL="1600200" indent="-228600" algn="l" defTabSz="457200" rtl="0" eaLnBrk="1" fontAlgn="base" hangingPunct="1">
              <a:spcBef>
                <a:spcPct val="20000"/>
              </a:spcBef>
              <a:spcAft>
                <a:spcPct val="0"/>
              </a:spcAft>
              <a:buFont typeface="Arial" panose="020B0604020202020204" pitchFamily="34" charset="0"/>
              <a:buChar char="–"/>
              <a:defRPr sz="2000" kern="1200">
                <a:solidFill>
                  <a:schemeClr val="tx1"/>
                </a:solidFill>
                <a:latin typeface="Hind Regular"/>
                <a:ea typeface="MS PGothic" panose="020B0600070205080204" pitchFamily="34" charset="-128"/>
                <a:cs typeface="Hind Regular"/>
              </a:defRPr>
            </a:lvl4pPr>
            <a:lvl5pPr marL="2057400" indent="-228600" algn="l" defTabSz="457200" rtl="0" eaLnBrk="1" fontAlgn="base" hangingPunct="1">
              <a:spcBef>
                <a:spcPct val="20000"/>
              </a:spcBef>
              <a:spcAft>
                <a:spcPct val="0"/>
              </a:spcAft>
              <a:buFont typeface="Arial" panose="020B0604020202020204" pitchFamily="34" charset="0"/>
              <a:buChar char="»"/>
              <a:defRPr sz="2000" kern="1200">
                <a:solidFill>
                  <a:schemeClr val="tx1"/>
                </a:solidFill>
                <a:latin typeface="Hind Regular"/>
                <a:ea typeface="MS PGothic" panose="020B0600070205080204" pitchFamily="34" charset="-128"/>
                <a:cs typeface="Hind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a:lnSpc>
                <a:spcPct val="107000"/>
              </a:lnSpc>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Wood products manufacturing: 2.5 billion EUR income in 2022 (over 8 % of the total income generated by manufacturing), global average below 2 % (FAO, 2022)).</a:t>
            </a:r>
          </a:p>
          <a:p>
            <a:pPr algn="just">
              <a:lnSpc>
                <a:spcPct val="107000"/>
              </a:lnSpc>
              <a:spcAft>
                <a:spcPts val="800"/>
              </a:spcAft>
            </a:pPr>
            <a:r>
              <a:rPr lang="en-GB" sz="1800" dirty="0">
                <a:latin typeface="Calibri" panose="020F0502020204030204" pitchFamily="34" charset="0"/>
                <a:ea typeface="Calibri" panose="020F0502020204030204" pitchFamily="34" charset="0"/>
                <a:cs typeface="Times New Roman" panose="02020603050405020304" pitchFamily="18" charset="0"/>
              </a:rPr>
              <a:t>Role</a:t>
            </a:r>
            <a:r>
              <a:rPr lang="en-GB" sz="1800" dirty="0">
                <a:effectLst/>
                <a:latin typeface="Calibri" panose="020F0502020204030204" pitchFamily="34" charset="0"/>
                <a:ea typeface="Calibri" panose="020F0502020204030204" pitchFamily="34" charset="0"/>
                <a:cs typeface="Times New Roman" panose="02020603050405020304" pitchFamily="18" charset="0"/>
              </a:rPr>
              <a:t> of wood use in </a:t>
            </a:r>
            <a:r>
              <a:rPr lang="en-GB" sz="1800" dirty="0">
                <a:latin typeface="Calibri" panose="020F0502020204030204" pitchFamily="34" charset="0"/>
                <a:ea typeface="Calibri" panose="020F0502020204030204" pitchFamily="34" charset="0"/>
                <a:cs typeface="Times New Roman" panose="02020603050405020304" pitchFamily="18" charset="0"/>
              </a:rPr>
              <a:t>mitigating </a:t>
            </a:r>
            <a:r>
              <a:rPr lang="en-GB" sz="1800" dirty="0">
                <a:effectLst/>
                <a:latin typeface="Calibri" panose="020F0502020204030204" pitchFamily="34" charset="0"/>
                <a:ea typeface="Calibri" panose="020F0502020204030204" pitchFamily="34" charset="0"/>
                <a:cs typeface="Times New Roman" panose="02020603050405020304" pitchFamily="18" charset="0"/>
              </a:rPr>
              <a:t>climate and biodiversity crises (Ripple et al., 2020). In Slovenia </a:t>
            </a:r>
          </a:p>
          <a:p>
            <a:pPr algn="just">
              <a:lnSpc>
                <a:spcPct val="107000"/>
              </a:lnSpc>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Improve the environmental footprint of wood manufacturing in SI?</a:t>
            </a:r>
          </a:p>
          <a:p>
            <a:pPr lvl="1" algn="just">
              <a:lnSpc>
                <a:spcPct val="107000"/>
              </a:lnSpc>
              <a:spcAft>
                <a:spcPts val="800"/>
              </a:spcAft>
            </a:pPr>
            <a:r>
              <a:rPr lang="en-GB" sz="1400" dirty="0">
                <a:effectLst/>
                <a:latin typeface="Calibri" panose="020F0502020204030204" pitchFamily="34" charset="0"/>
                <a:ea typeface="Calibri" panose="020F0502020204030204" pitchFamily="34" charset="0"/>
                <a:cs typeface="Times New Roman" panose="02020603050405020304" pitchFamily="18" charset="0"/>
              </a:rPr>
              <a:t>Strategy of development of Slovenia - increase the GDP per CO</a:t>
            </a:r>
            <a:r>
              <a:rPr lang="en-GB" sz="1400" baseline="-25000" dirty="0">
                <a:effectLst/>
                <a:latin typeface="Calibri" panose="020F0502020204030204" pitchFamily="34" charset="0"/>
                <a:ea typeface="Calibri" panose="020F0502020204030204" pitchFamily="34" charset="0"/>
                <a:cs typeface="Times New Roman" panose="02020603050405020304" pitchFamily="18" charset="0"/>
              </a:rPr>
              <a:t>2</a:t>
            </a:r>
            <a:r>
              <a:rPr lang="en-GB" sz="1400" dirty="0">
                <a:effectLst/>
                <a:latin typeface="Calibri" panose="020F0502020204030204" pitchFamily="34" charset="0"/>
                <a:ea typeface="Calibri" panose="020F0502020204030204" pitchFamily="34" charset="0"/>
                <a:cs typeface="Times New Roman" panose="02020603050405020304" pitchFamily="18" charset="0"/>
              </a:rPr>
              <a:t> emission eq. by at least 10 % by 2030.</a:t>
            </a:r>
          </a:p>
          <a:p>
            <a:pPr lvl="1" algn="just">
              <a:lnSpc>
                <a:spcPct val="107000"/>
              </a:lnSpc>
              <a:spcAft>
                <a:spcPts val="800"/>
              </a:spcAft>
            </a:pPr>
            <a:r>
              <a:rPr lang="en-GB" sz="1400" dirty="0">
                <a:latin typeface="Calibri" panose="020F0502020204030204" pitchFamily="34" charset="0"/>
                <a:ea typeface="Calibri" panose="020F0502020204030204" pitchFamily="34" charset="0"/>
                <a:cs typeface="Times New Roman" panose="02020603050405020304" pitchFamily="18" charset="0"/>
              </a:rPr>
              <a:t>F</a:t>
            </a:r>
            <a:r>
              <a:rPr lang="en-GB" sz="1400" dirty="0">
                <a:effectLst/>
                <a:latin typeface="Calibri" panose="020F0502020204030204" pitchFamily="34" charset="0"/>
                <a:ea typeface="Calibri" panose="020F0502020204030204" pitchFamily="34" charset="0"/>
                <a:cs typeface="Times New Roman" panose="02020603050405020304" pitchFamily="18" charset="0"/>
              </a:rPr>
              <a:t>avours the production of long-lasting products. </a:t>
            </a:r>
          </a:p>
          <a:p>
            <a:pPr lvl="1" algn="just">
              <a:lnSpc>
                <a:spcPct val="107000"/>
              </a:lnSpc>
              <a:spcAft>
                <a:spcPts val="800"/>
              </a:spcAft>
            </a:pPr>
            <a:r>
              <a:rPr lang="en-GB" sz="1400" dirty="0">
                <a:effectLst/>
                <a:latin typeface="Calibri" panose="020F0502020204030204" pitchFamily="34" charset="0"/>
                <a:ea typeface="Calibri" panose="020F0502020204030204" pitchFamily="34" charset="0"/>
                <a:cs typeface="Times New Roman" panose="02020603050405020304" pitchFamily="18" charset="0"/>
              </a:rPr>
              <a:t>SI carbon sink of accounts for over 12 % of total annual carbon emissions associated with the manufacturing industries and construction. </a:t>
            </a:r>
          </a:p>
          <a:p>
            <a:pPr lvl="1" algn="just">
              <a:lnSpc>
                <a:spcPct val="107000"/>
              </a:lnSpc>
              <a:spcAft>
                <a:spcPts val="800"/>
              </a:spcAft>
            </a:pPr>
            <a:r>
              <a:rPr lang="en-GB" sz="1400" dirty="0">
                <a:latin typeface="Calibri" panose="020F0502020204030204" pitchFamily="34" charset="0"/>
                <a:ea typeface="Calibri" panose="020F0502020204030204" pitchFamily="34" charset="0"/>
                <a:cs typeface="Times New Roman" panose="02020603050405020304" pitchFamily="18" charset="0"/>
              </a:rPr>
              <a:t>Substitution effect, cascade use of wood</a:t>
            </a:r>
            <a:endParaRPr lang="en-SI" sz="14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SI" sz="1800" dirty="0">
                <a:effectLst/>
                <a:latin typeface="Calibri" panose="020F0502020204030204" pitchFamily="34" charset="0"/>
                <a:ea typeface="Calibri" panose="020F0502020204030204" pitchFamily="34" charset="0"/>
                <a:cs typeface="Times New Roman" panose="02020603050405020304" pitchFamily="18" charset="0"/>
              </a:rPr>
              <a:t> </a:t>
            </a:r>
          </a:p>
        </p:txBody>
      </p:sp>
    </p:spTree>
    <p:extLst>
      <p:ext uri="{BB962C8B-B14F-4D97-AF65-F5344CB8AC3E}">
        <p14:creationId xmlns:p14="http://schemas.microsoft.com/office/powerpoint/2010/main" val="14297077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2">
            <a:extLst>
              <a:ext uri="{FF2B5EF4-FFF2-40B4-BE49-F238E27FC236}">
                <a16:creationId xmlns:a16="http://schemas.microsoft.com/office/drawing/2014/main" id="{849D0D48-9F3A-70D1-44D5-0DF60325EC04}"/>
              </a:ext>
            </a:extLst>
          </p:cNvPr>
          <p:cNvSpPr>
            <a:spLocks noGrp="1"/>
          </p:cNvSpPr>
          <p:nvPr>
            <p:ph type="title"/>
          </p:nvPr>
        </p:nvSpPr>
        <p:spPr/>
        <p:txBody>
          <a:bodyPr/>
          <a:lstStyle/>
          <a:p>
            <a:r>
              <a:rPr lang="en-US" altLang="en-SI" sz="2000" b="1" dirty="0">
                <a:solidFill>
                  <a:schemeClr val="accent3"/>
                </a:solidFill>
                <a:latin typeface="DejaVu Serif" charset="0"/>
              </a:rPr>
              <a:t>Unknown quantity of intermediate and final wood products manufactured in Slovenia</a:t>
            </a:r>
            <a:endParaRPr lang="en-SI" altLang="en-SI" sz="2000" b="1" dirty="0">
              <a:solidFill>
                <a:schemeClr val="accent3"/>
              </a:solidFill>
              <a:latin typeface="DejaVu Serif" charset="0"/>
            </a:endParaRPr>
          </a:p>
        </p:txBody>
      </p:sp>
      <p:sp>
        <p:nvSpPr>
          <p:cNvPr id="19458" name="Content Placeholder 13">
            <a:extLst>
              <a:ext uri="{FF2B5EF4-FFF2-40B4-BE49-F238E27FC236}">
                <a16:creationId xmlns:a16="http://schemas.microsoft.com/office/drawing/2014/main" id="{30D4F6AB-EC1D-0CEA-B80F-14C9B6004655}"/>
              </a:ext>
            </a:extLst>
          </p:cNvPr>
          <p:cNvSpPr>
            <a:spLocks noGrp="1"/>
          </p:cNvSpPr>
          <p:nvPr>
            <p:ph idx="1"/>
          </p:nvPr>
        </p:nvSpPr>
        <p:spPr>
          <a:xfrm>
            <a:off x="357554" y="1964738"/>
            <a:ext cx="8229600" cy="3765550"/>
          </a:xfrm>
        </p:spPr>
        <p:txBody>
          <a:bodyPr/>
          <a:lstStyle/>
          <a:p>
            <a:pPr marL="0" indent="0">
              <a:buNone/>
            </a:pPr>
            <a:endParaRPr lang="en-US" altLang="en-SI" sz="1800" dirty="0">
              <a:latin typeface="Hind Regular" panose="02000000000000000000" pitchFamily="2" charset="0"/>
            </a:endParaRPr>
          </a:p>
          <a:p>
            <a:endParaRPr lang="en-SI" altLang="en-SI" sz="2000" dirty="0">
              <a:latin typeface="Hind Regular" panose="02000000000000000000" pitchFamily="2" charset="0"/>
            </a:endParaRPr>
          </a:p>
        </p:txBody>
      </p:sp>
      <p:sp>
        <p:nvSpPr>
          <p:cNvPr id="19460" name="Slide Number Placeholder 4">
            <a:extLst>
              <a:ext uri="{FF2B5EF4-FFF2-40B4-BE49-F238E27FC236}">
                <a16:creationId xmlns:a16="http://schemas.microsoft.com/office/drawing/2014/main" id="{E199222A-C083-6D80-68C7-A888C6923CAB}"/>
              </a:ext>
            </a:extLst>
          </p:cNvPr>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EF063600-F633-496C-946B-E1582D467E83}" type="slidenum">
              <a:rPr lang="en-US" altLang="en-SI">
                <a:solidFill>
                  <a:srgbClr val="A6A6A6"/>
                </a:solidFill>
                <a:latin typeface="Hind Regular" panose="02000000000000000000" pitchFamily="2" charset="0"/>
              </a:rPr>
              <a:pPr/>
              <a:t>3</a:t>
            </a:fld>
            <a:endParaRPr lang="en-US" altLang="en-SI">
              <a:solidFill>
                <a:srgbClr val="A6A6A6"/>
              </a:solidFill>
              <a:latin typeface="Hind Regular" panose="02000000000000000000" pitchFamily="2" charset="0"/>
            </a:endParaRPr>
          </a:p>
        </p:txBody>
      </p:sp>
      <p:sp>
        <p:nvSpPr>
          <p:cNvPr id="2" name="Content Placeholder 13">
            <a:extLst>
              <a:ext uri="{FF2B5EF4-FFF2-40B4-BE49-F238E27FC236}">
                <a16:creationId xmlns:a16="http://schemas.microsoft.com/office/drawing/2014/main" id="{8F41DDDA-24C8-E031-5D2B-915050303FC3}"/>
              </a:ext>
            </a:extLst>
          </p:cNvPr>
          <p:cNvSpPr txBox="1">
            <a:spLocks/>
          </p:cNvSpPr>
          <p:nvPr/>
        </p:nvSpPr>
        <p:spPr bwMode="auto">
          <a:xfrm>
            <a:off x="203107" y="1970647"/>
            <a:ext cx="8384047" cy="3863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defTabSz="457200" rtl="0" eaLnBrk="1" fontAlgn="base" hangingPunct="1">
              <a:spcBef>
                <a:spcPct val="20000"/>
              </a:spcBef>
              <a:spcAft>
                <a:spcPct val="0"/>
              </a:spcAft>
              <a:buFont typeface="Arial" panose="020B0604020202020204" pitchFamily="34" charset="0"/>
              <a:buChar char="•"/>
              <a:defRPr sz="3200" kern="1200">
                <a:solidFill>
                  <a:schemeClr val="tx1"/>
                </a:solidFill>
                <a:latin typeface="Hind Regular"/>
                <a:ea typeface="MS PGothic" panose="020B0600070205080204" pitchFamily="34" charset="-128"/>
                <a:cs typeface="Hind Regular"/>
              </a:defRPr>
            </a:lvl1pPr>
            <a:lvl2pPr marL="742950" indent="-285750" algn="l" defTabSz="457200" rtl="0" eaLnBrk="1" fontAlgn="base" hangingPunct="1">
              <a:spcBef>
                <a:spcPct val="20000"/>
              </a:spcBef>
              <a:spcAft>
                <a:spcPct val="0"/>
              </a:spcAft>
              <a:buFont typeface="Arial" panose="020B0604020202020204" pitchFamily="34" charset="0"/>
              <a:buChar char="–"/>
              <a:defRPr sz="2800" kern="1200">
                <a:solidFill>
                  <a:schemeClr val="tx1"/>
                </a:solidFill>
                <a:latin typeface="Hind Regular"/>
                <a:ea typeface="MS PGothic" panose="020B0600070205080204" pitchFamily="34" charset="-128"/>
                <a:cs typeface="Hind Regular"/>
              </a:defRPr>
            </a:lvl2pPr>
            <a:lvl3pPr marL="1143000" indent="-228600" algn="l" defTabSz="457200" rtl="0" eaLnBrk="1" fontAlgn="base" hangingPunct="1">
              <a:spcBef>
                <a:spcPct val="20000"/>
              </a:spcBef>
              <a:spcAft>
                <a:spcPct val="0"/>
              </a:spcAft>
              <a:buFont typeface="Arial" panose="020B0604020202020204" pitchFamily="34" charset="0"/>
              <a:buChar char="•"/>
              <a:defRPr sz="2400" kern="1200">
                <a:solidFill>
                  <a:schemeClr val="tx1"/>
                </a:solidFill>
                <a:latin typeface="Hind Regular"/>
                <a:ea typeface="MS PGothic" panose="020B0600070205080204" pitchFamily="34" charset="-128"/>
                <a:cs typeface="Hind Regular"/>
              </a:defRPr>
            </a:lvl3pPr>
            <a:lvl4pPr marL="1600200" indent="-228600" algn="l" defTabSz="457200" rtl="0" eaLnBrk="1" fontAlgn="base" hangingPunct="1">
              <a:spcBef>
                <a:spcPct val="20000"/>
              </a:spcBef>
              <a:spcAft>
                <a:spcPct val="0"/>
              </a:spcAft>
              <a:buFont typeface="Arial" panose="020B0604020202020204" pitchFamily="34" charset="0"/>
              <a:buChar char="–"/>
              <a:defRPr sz="2000" kern="1200">
                <a:solidFill>
                  <a:schemeClr val="tx1"/>
                </a:solidFill>
                <a:latin typeface="Hind Regular"/>
                <a:ea typeface="MS PGothic" panose="020B0600070205080204" pitchFamily="34" charset="-128"/>
                <a:cs typeface="Hind Regular"/>
              </a:defRPr>
            </a:lvl4pPr>
            <a:lvl5pPr marL="2057400" indent="-228600" algn="l" defTabSz="457200" rtl="0" eaLnBrk="1" fontAlgn="base" hangingPunct="1">
              <a:spcBef>
                <a:spcPct val="20000"/>
              </a:spcBef>
              <a:spcAft>
                <a:spcPct val="0"/>
              </a:spcAft>
              <a:buFont typeface="Arial" panose="020B0604020202020204" pitchFamily="34" charset="0"/>
              <a:buChar char="»"/>
              <a:defRPr sz="2000" kern="1200">
                <a:solidFill>
                  <a:schemeClr val="tx1"/>
                </a:solidFill>
                <a:latin typeface="Hind Regular"/>
                <a:ea typeface="MS PGothic" panose="020B0600070205080204" pitchFamily="34" charset="-128"/>
                <a:cs typeface="Hind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a:lnSpc>
                <a:spcPct val="107000"/>
              </a:lnSpc>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Schau et al. (2023) estimation of GHG emissions </a:t>
            </a:r>
            <a:r>
              <a:rPr lang="en-GB" sz="1800" dirty="0" err="1">
                <a:effectLst/>
                <a:latin typeface="Calibri" panose="020F0502020204030204" pitchFamily="34" charset="0"/>
                <a:ea typeface="Calibri" panose="020F0502020204030204" pitchFamily="34" charset="0"/>
                <a:cs typeface="Times New Roman" panose="02020603050405020304" pitchFamily="18" charset="0"/>
              </a:rPr>
              <a:t>reductoin</a:t>
            </a:r>
            <a:r>
              <a:rPr lang="en-GB" sz="1800" dirty="0">
                <a:effectLst/>
                <a:latin typeface="Calibri" panose="020F0502020204030204" pitchFamily="34" charset="0"/>
                <a:ea typeface="Calibri" panose="020F0502020204030204" pitchFamily="34" charset="0"/>
                <a:cs typeface="Times New Roman" panose="02020603050405020304" pitchFamily="18" charset="0"/>
              </a:rPr>
              <a:t> potential could be further improved by using product according to actual manufacturing data</a:t>
            </a:r>
          </a:p>
          <a:p>
            <a:pPr algn="just">
              <a:lnSpc>
                <a:spcPct val="107000"/>
              </a:lnSpc>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Kutnar et al. (2020), accuracy of scenario study would improve by using detailed data on manufactured wood products </a:t>
            </a:r>
          </a:p>
          <a:p>
            <a:pPr algn="just">
              <a:lnSpc>
                <a:spcPct val="107000"/>
              </a:lnSpc>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Carbon storage of wood products. More detailed data can support an estimate accurate beyond Tier 2 (</a:t>
            </a:r>
            <a:r>
              <a:rPr lang="en-GB" sz="1800" dirty="0" err="1">
                <a:effectLst/>
                <a:latin typeface="Calibri" panose="020F0502020204030204" pitchFamily="34" charset="0"/>
                <a:ea typeface="Calibri" panose="020F0502020204030204" pitchFamily="34" charset="0"/>
                <a:cs typeface="Times New Roman" panose="02020603050405020304" pitchFamily="18" charset="0"/>
              </a:rPr>
              <a:t>Jasinevičius</a:t>
            </a:r>
            <a:r>
              <a:rPr lang="en-GB" sz="1800" dirty="0">
                <a:effectLst/>
                <a:latin typeface="Calibri" panose="020F0502020204030204" pitchFamily="34" charset="0"/>
                <a:ea typeface="Calibri" panose="020F0502020204030204" pitchFamily="34" charset="0"/>
                <a:cs typeface="Times New Roman" panose="02020603050405020304" pitchFamily="18" charset="0"/>
              </a:rPr>
              <a:t> et al. (2018), </a:t>
            </a:r>
            <a:r>
              <a:rPr lang="en-GB" sz="1800" dirty="0" err="1">
                <a:effectLst/>
                <a:latin typeface="Calibri" panose="020F0502020204030204" pitchFamily="34" charset="0"/>
                <a:ea typeface="Calibri" panose="020F0502020204030204" pitchFamily="34" charset="0"/>
                <a:cs typeface="Times New Roman" panose="02020603050405020304" pitchFamily="18" charset="0"/>
              </a:rPr>
              <a:t>Kers</a:t>
            </a:r>
            <a:r>
              <a:rPr lang="en-GB" sz="1800" dirty="0">
                <a:effectLst/>
                <a:latin typeface="Calibri" panose="020F0502020204030204" pitchFamily="34" charset="0"/>
                <a:ea typeface="Calibri" panose="020F0502020204030204" pitchFamily="34" charset="0"/>
                <a:cs typeface="Times New Roman" panose="02020603050405020304" pitchFamily="18" charset="0"/>
              </a:rPr>
              <a:t> et al (2022)).</a:t>
            </a:r>
            <a:endParaRPr lang="en-SI"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Real data ensure good accuracy of LCA assumptions (Buchholz et al (2021). </a:t>
            </a:r>
          </a:p>
          <a:p>
            <a:pPr algn="just">
              <a:lnSpc>
                <a:spcPct val="107000"/>
              </a:lnSpc>
              <a:spcAft>
                <a:spcPts val="800"/>
              </a:spcAft>
            </a:pPr>
            <a:r>
              <a:rPr lang="en-GB" sz="1800" dirty="0">
                <a:latin typeface="Calibri" panose="020F0502020204030204" pitchFamily="34" charset="0"/>
                <a:ea typeface="Calibri" panose="020F0502020204030204" pitchFamily="34" charset="0"/>
                <a:cs typeface="Times New Roman" panose="02020603050405020304" pitchFamily="18" charset="0"/>
              </a:rPr>
              <a:t>Difficulty for policies in case of lacking data (</a:t>
            </a:r>
            <a:r>
              <a:rPr lang="en-GB" sz="1800" dirty="0">
                <a:effectLst/>
                <a:latin typeface="Calibri" panose="020F0502020204030204" pitchFamily="34" charset="0"/>
                <a:ea typeface="Calibri" panose="020F0502020204030204" pitchFamily="34" charset="0"/>
                <a:cs typeface="Times New Roman" panose="02020603050405020304" pitchFamily="18" charset="0"/>
              </a:rPr>
              <a:t>Hieu et al (2011)).</a:t>
            </a:r>
          </a:p>
          <a:p>
            <a:pPr algn="just">
              <a:lnSpc>
                <a:spcPct val="107000"/>
              </a:lnSpc>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Buongiorno (2018) found significant discrepancies between real and FAOSTAT data in 180 countries. </a:t>
            </a:r>
          </a:p>
          <a:p>
            <a:pPr algn="just">
              <a:lnSpc>
                <a:spcPct val="107000"/>
              </a:lnSpc>
              <a:spcAft>
                <a:spcPts val="800"/>
              </a:spcAft>
            </a:pPr>
            <a:endParaRPr lang="en-SI"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1031136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2">
            <a:extLst>
              <a:ext uri="{FF2B5EF4-FFF2-40B4-BE49-F238E27FC236}">
                <a16:creationId xmlns:a16="http://schemas.microsoft.com/office/drawing/2014/main" id="{849D0D48-9F3A-70D1-44D5-0DF60325EC04}"/>
              </a:ext>
            </a:extLst>
          </p:cNvPr>
          <p:cNvSpPr>
            <a:spLocks noGrp="1"/>
          </p:cNvSpPr>
          <p:nvPr>
            <p:ph type="title"/>
          </p:nvPr>
        </p:nvSpPr>
        <p:spPr/>
        <p:txBody>
          <a:bodyPr/>
          <a:lstStyle/>
          <a:p>
            <a:r>
              <a:rPr lang="en-GB" altLang="en-SI" sz="2000" b="1" dirty="0">
                <a:solidFill>
                  <a:schemeClr val="accent3"/>
                </a:solidFill>
                <a:latin typeface="DejaVu Serif" charset="0"/>
              </a:rPr>
              <a:t>METHODS</a:t>
            </a:r>
            <a:endParaRPr lang="en-SI" altLang="en-SI" sz="2000" b="1" dirty="0">
              <a:solidFill>
                <a:schemeClr val="accent3"/>
              </a:solidFill>
              <a:latin typeface="DejaVu Serif" charset="0"/>
            </a:endParaRPr>
          </a:p>
        </p:txBody>
      </p:sp>
      <p:sp>
        <p:nvSpPr>
          <p:cNvPr id="19458" name="Content Placeholder 13">
            <a:extLst>
              <a:ext uri="{FF2B5EF4-FFF2-40B4-BE49-F238E27FC236}">
                <a16:creationId xmlns:a16="http://schemas.microsoft.com/office/drawing/2014/main" id="{30D4F6AB-EC1D-0CEA-B80F-14C9B6004655}"/>
              </a:ext>
            </a:extLst>
          </p:cNvPr>
          <p:cNvSpPr>
            <a:spLocks noGrp="1"/>
          </p:cNvSpPr>
          <p:nvPr>
            <p:ph idx="1"/>
          </p:nvPr>
        </p:nvSpPr>
        <p:spPr>
          <a:xfrm>
            <a:off x="357554" y="1964738"/>
            <a:ext cx="8229600" cy="3765550"/>
          </a:xfrm>
        </p:spPr>
        <p:txBody>
          <a:bodyPr/>
          <a:lstStyle/>
          <a:p>
            <a:pPr marL="0" indent="0">
              <a:buNone/>
            </a:pPr>
            <a:endParaRPr lang="en-US" altLang="en-SI" sz="1800" dirty="0">
              <a:latin typeface="Hind Regular" panose="02000000000000000000" pitchFamily="2" charset="0"/>
            </a:endParaRPr>
          </a:p>
          <a:p>
            <a:endParaRPr lang="en-SI" altLang="en-SI" sz="2000" dirty="0">
              <a:latin typeface="Hind Regular" panose="02000000000000000000" pitchFamily="2" charset="0"/>
            </a:endParaRPr>
          </a:p>
        </p:txBody>
      </p:sp>
      <p:sp>
        <p:nvSpPr>
          <p:cNvPr id="19460" name="Slide Number Placeholder 4">
            <a:extLst>
              <a:ext uri="{FF2B5EF4-FFF2-40B4-BE49-F238E27FC236}">
                <a16:creationId xmlns:a16="http://schemas.microsoft.com/office/drawing/2014/main" id="{E199222A-C083-6D80-68C7-A888C6923CAB}"/>
              </a:ext>
            </a:extLst>
          </p:cNvPr>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EF063600-F633-496C-946B-E1582D467E83}" type="slidenum">
              <a:rPr lang="en-US" altLang="en-SI">
                <a:solidFill>
                  <a:srgbClr val="A6A6A6"/>
                </a:solidFill>
                <a:latin typeface="Hind Regular" panose="02000000000000000000" pitchFamily="2" charset="0"/>
              </a:rPr>
              <a:pPr/>
              <a:t>4</a:t>
            </a:fld>
            <a:endParaRPr lang="en-US" altLang="en-SI">
              <a:solidFill>
                <a:srgbClr val="A6A6A6"/>
              </a:solidFill>
              <a:latin typeface="Hind Regular" panose="02000000000000000000" pitchFamily="2" charset="0"/>
            </a:endParaRPr>
          </a:p>
        </p:txBody>
      </p:sp>
      <p:sp>
        <p:nvSpPr>
          <p:cNvPr id="7" name="TextBox 6">
            <a:extLst>
              <a:ext uri="{FF2B5EF4-FFF2-40B4-BE49-F238E27FC236}">
                <a16:creationId xmlns:a16="http://schemas.microsoft.com/office/drawing/2014/main" id="{494F438C-0E8E-0085-5CA4-0ACA70034F84}"/>
              </a:ext>
            </a:extLst>
          </p:cNvPr>
          <p:cNvSpPr txBox="1"/>
          <p:nvPr/>
        </p:nvSpPr>
        <p:spPr>
          <a:xfrm>
            <a:off x="457200" y="2684618"/>
            <a:ext cx="3601844" cy="3248005"/>
          </a:xfrm>
          <a:prstGeom prst="rect">
            <a:avLst/>
          </a:prstGeom>
          <a:noFill/>
        </p:spPr>
        <p:txBody>
          <a:bodyPr wrap="square">
            <a:spAutoFit/>
          </a:bodyPr>
          <a:lstStyle/>
          <a:p>
            <a:pPr algn="just">
              <a:lnSpc>
                <a:spcPct val="107000"/>
              </a:lnSpc>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PRODCOM (SURS data): covers at least 90 % of the national production per category, employ at least 20 people, or their annual income surpasses 500.000 EUR</a:t>
            </a:r>
            <a:r>
              <a:rPr lang="en-GB" dirty="0">
                <a:ea typeface="Calibri" panose="020F0502020204030204" pitchFamily="34" charset="0"/>
                <a:cs typeface="Times New Roman" panose="02020603050405020304" pitchFamily="18" charset="0"/>
              </a:rPr>
              <a:t> -&gt; </a:t>
            </a:r>
            <a:r>
              <a:rPr lang="en-GB" sz="1800" dirty="0">
                <a:effectLst/>
                <a:latin typeface="Calibri" panose="020F0502020204030204" pitchFamily="34" charset="0"/>
                <a:ea typeface="Calibri" panose="020F0502020204030204" pitchFamily="34" charset="0"/>
                <a:cs typeface="Times New Roman" panose="02020603050405020304" pitchFamily="18" charset="0"/>
              </a:rPr>
              <a:t>good robustness </a:t>
            </a:r>
          </a:p>
          <a:p>
            <a:pPr algn="just">
              <a:lnSpc>
                <a:spcPct val="107000"/>
              </a:lnSpc>
              <a:spcAft>
                <a:spcPts val="800"/>
              </a:spcAft>
            </a:pP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n-GB" dirty="0">
                <a:ea typeface="Calibri" panose="020F0502020204030204" pitchFamily="34" charset="0"/>
                <a:cs typeface="Times New Roman" panose="02020603050405020304" pitchFamily="18" charset="0"/>
              </a:rPr>
              <a:t>Included </a:t>
            </a:r>
            <a:r>
              <a:rPr lang="en-GB" sz="1800" dirty="0">
                <a:effectLst/>
                <a:latin typeface="Calibri" panose="020F0502020204030204" pitchFamily="34" charset="0"/>
                <a:ea typeface="Calibri" panose="020F0502020204030204" pitchFamily="34" charset="0"/>
                <a:cs typeface="Times New Roman" panose="02020603050405020304" pitchFamily="18" charset="0"/>
              </a:rPr>
              <a:t>Sections C, Divisions 16 (wood products), 17 (paper products) and 31 (furniture).</a:t>
            </a:r>
            <a:r>
              <a:rPr lang="en-SI" sz="1100" dirty="0">
                <a:effectLst/>
                <a:latin typeface="Calibri" panose="020F0502020204030204" pitchFamily="34" charset="0"/>
                <a:ea typeface="Calibri" panose="020F0502020204030204" pitchFamily="34" charset="0"/>
                <a:cs typeface="Times New Roman" panose="02020603050405020304" pitchFamily="18" charset="0"/>
              </a:rPr>
              <a:t> </a:t>
            </a:r>
            <a:endParaRPr lang="en-SI" sz="18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56" name="Picture 55">
            <a:extLst>
              <a:ext uri="{FF2B5EF4-FFF2-40B4-BE49-F238E27FC236}">
                <a16:creationId xmlns:a16="http://schemas.microsoft.com/office/drawing/2014/main" id="{3F7B3801-2380-CA14-13FB-CD296F239BF9}"/>
              </a:ext>
            </a:extLst>
          </p:cNvPr>
          <p:cNvPicPr>
            <a:picLocks noChangeAspect="1"/>
          </p:cNvPicPr>
          <p:nvPr/>
        </p:nvPicPr>
        <p:blipFill>
          <a:blip r:embed="rId3"/>
          <a:stretch>
            <a:fillRect/>
          </a:stretch>
        </p:blipFill>
        <p:spPr>
          <a:xfrm>
            <a:off x="2257425" y="73407"/>
            <a:ext cx="6886575" cy="5655741"/>
          </a:xfrm>
          <a:prstGeom prst="rect">
            <a:avLst/>
          </a:prstGeom>
        </p:spPr>
      </p:pic>
    </p:spTree>
    <p:extLst>
      <p:ext uri="{BB962C8B-B14F-4D97-AF65-F5344CB8AC3E}">
        <p14:creationId xmlns:p14="http://schemas.microsoft.com/office/powerpoint/2010/main" val="26137979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2">
            <a:extLst>
              <a:ext uri="{FF2B5EF4-FFF2-40B4-BE49-F238E27FC236}">
                <a16:creationId xmlns:a16="http://schemas.microsoft.com/office/drawing/2014/main" id="{849D0D48-9F3A-70D1-44D5-0DF60325EC04}"/>
              </a:ext>
            </a:extLst>
          </p:cNvPr>
          <p:cNvSpPr>
            <a:spLocks noGrp="1"/>
          </p:cNvSpPr>
          <p:nvPr>
            <p:ph type="title"/>
          </p:nvPr>
        </p:nvSpPr>
        <p:spPr/>
        <p:txBody>
          <a:bodyPr/>
          <a:lstStyle/>
          <a:p>
            <a:r>
              <a:rPr lang="en-GB" altLang="en-SI" sz="2000" b="1" dirty="0">
                <a:solidFill>
                  <a:schemeClr val="accent3"/>
                </a:solidFill>
                <a:latin typeface="DejaVu Serif" charset="0"/>
              </a:rPr>
              <a:t>METHODS</a:t>
            </a:r>
            <a:endParaRPr lang="en-SI" altLang="en-SI" sz="2000" b="1" dirty="0">
              <a:solidFill>
                <a:schemeClr val="accent3"/>
              </a:solidFill>
              <a:latin typeface="DejaVu Serif" charset="0"/>
            </a:endParaRPr>
          </a:p>
        </p:txBody>
      </p:sp>
      <p:sp>
        <p:nvSpPr>
          <p:cNvPr id="19458" name="Content Placeholder 13">
            <a:extLst>
              <a:ext uri="{FF2B5EF4-FFF2-40B4-BE49-F238E27FC236}">
                <a16:creationId xmlns:a16="http://schemas.microsoft.com/office/drawing/2014/main" id="{30D4F6AB-EC1D-0CEA-B80F-14C9B6004655}"/>
              </a:ext>
            </a:extLst>
          </p:cNvPr>
          <p:cNvSpPr>
            <a:spLocks noGrp="1"/>
          </p:cNvSpPr>
          <p:nvPr>
            <p:ph idx="1"/>
          </p:nvPr>
        </p:nvSpPr>
        <p:spPr>
          <a:xfrm>
            <a:off x="357554" y="1964738"/>
            <a:ext cx="8229600" cy="3765550"/>
          </a:xfrm>
        </p:spPr>
        <p:txBody>
          <a:bodyPr/>
          <a:lstStyle/>
          <a:p>
            <a:pPr marL="0" indent="0">
              <a:buNone/>
            </a:pPr>
            <a:endParaRPr lang="en-US" altLang="en-SI" sz="1800" dirty="0">
              <a:latin typeface="Hind Regular" panose="02000000000000000000" pitchFamily="2" charset="0"/>
            </a:endParaRPr>
          </a:p>
          <a:p>
            <a:endParaRPr lang="en-SI" altLang="en-SI" sz="2000" dirty="0">
              <a:latin typeface="Hind Regular" panose="02000000000000000000" pitchFamily="2" charset="0"/>
            </a:endParaRPr>
          </a:p>
        </p:txBody>
      </p:sp>
      <p:sp>
        <p:nvSpPr>
          <p:cNvPr id="19460" name="Slide Number Placeholder 4">
            <a:extLst>
              <a:ext uri="{FF2B5EF4-FFF2-40B4-BE49-F238E27FC236}">
                <a16:creationId xmlns:a16="http://schemas.microsoft.com/office/drawing/2014/main" id="{E199222A-C083-6D80-68C7-A888C6923CAB}"/>
              </a:ext>
            </a:extLst>
          </p:cNvPr>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EF063600-F633-496C-946B-E1582D467E83}" type="slidenum">
              <a:rPr lang="en-US" altLang="en-SI">
                <a:solidFill>
                  <a:srgbClr val="A6A6A6"/>
                </a:solidFill>
                <a:latin typeface="Hind Regular" panose="02000000000000000000" pitchFamily="2" charset="0"/>
              </a:rPr>
              <a:pPr/>
              <a:t>5</a:t>
            </a:fld>
            <a:endParaRPr lang="en-US" altLang="en-SI">
              <a:solidFill>
                <a:srgbClr val="A6A6A6"/>
              </a:solidFill>
              <a:latin typeface="Hind Regular" panose="02000000000000000000" pitchFamily="2" charset="0"/>
            </a:endParaRPr>
          </a:p>
        </p:txBody>
      </p:sp>
      <p:pic>
        <p:nvPicPr>
          <p:cNvPr id="2" name="Picture 1">
            <a:extLst>
              <a:ext uri="{FF2B5EF4-FFF2-40B4-BE49-F238E27FC236}">
                <a16:creationId xmlns:a16="http://schemas.microsoft.com/office/drawing/2014/main" id="{32DF1453-F248-5223-544D-F6CC0F252550}"/>
              </a:ext>
            </a:extLst>
          </p:cNvPr>
          <p:cNvPicPr>
            <a:picLocks noChangeAspect="1"/>
          </p:cNvPicPr>
          <p:nvPr/>
        </p:nvPicPr>
        <p:blipFill rotWithShape="1">
          <a:blip r:embed="rId3"/>
          <a:srcRect l="13442" t="34618" r="17284" b="9115"/>
          <a:stretch/>
        </p:blipFill>
        <p:spPr>
          <a:xfrm>
            <a:off x="406201" y="1834840"/>
            <a:ext cx="8380245" cy="3595804"/>
          </a:xfrm>
          <a:prstGeom prst="rect">
            <a:avLst/>
          </a:prstGeom>
        </p:spPr>
      </p:pic>
    </p:spTree>
    <p:extLst>
      <p:ext uri="{BB962C8B-B14F-4D97-AF65-F5344CB8AC3E}">
        <p14:creationId xmlns:p14="http://schemas.microsoft.com/office/powerpoint/2010/main" val="37657438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2">
            <a:extLst>
              <a:ext uri="{FF2B5EF4-FFF2-40B4-BE49-F238E27FC236}">
                <a16:creationId xmlns:a16="http://schemas.microsoft.com/office/drawing/2014/main" id="{849D0D48-9F3A-70D1-44D5-0DF60325EC04}"/>
              </a:ext>
            </a:extLst>
          </p:cNvPr>
          <p:cNvSpPr>
            <a:spLocks noGrp="1"/>
          </p:cNvSpPr>
          <p:nvPr>
            <p:ph type="title"/>
          </p:nvPr>
        </p:nvSpPr>
        <p:spPr/>
        <p:txBody>
          <a:bodyPr/>
          <a:lstStyle/>
          <a:p>
            <a:r>
              <a:rPr lang="en-GB" altLang="en-SI" sz="2000" b="1" dirty="0">
                <a:solidFill>
                  <a:schemeClr val="accent3"/>
                </a:solidFill>
                <a:latin typeface="DejaVu Serif" charset="0"/>
              </a:rPr>
              <a:t>RESULTS</a:t>
            </a:r>
            <a:endParaRPr lang="en-SI" altLang="en-SI" sz="2000" b="1" dirty="0">
              <a:solidFill>
                <a:schemeClr val="accent3"/>
              </a:solidFill>
              <a:latin typeface="DejaVu Serif" charset="0"/>
            </a:endParaRPr>
          </a:p>
        </p:txBody>
      </p:sp>
      <p:sp>
        <p:nvSpPr>
          <p:cNvPr id="19458" name="Content Placeholder 13">
            <a:extLst>
              <a:ext uri="{FF2B5EF4-FFF2-40B4-BE49-F238E27FC236}">
                <a16:creationId xmlns:a16="http://schemas.microsoft.com/office/drawing/2014/main" id="{30D4F6AB-EC1D-0CEA-B80F-14C9B6004655}"/>
              </a:ext>
            </a:extLst>
          </p:cNvPr>
          <p:cNvSpPr>
            <a:spLocks noGrp="1"/>
          </p:cNvSpPr>
          <p:nvPr>
            <p:ph idx="1"/>
          </p:nvPr>
        </p:nvSpPr>
        <p:spPr>
          <a:xfrm>
            <a:off x="357554" y="1964738"/>
            <a:ext cx="8229600" cy="3765550"/>
          </a:xfrm>
        </p:spPr>
        <p:txBody>
          <a:bodyPr/>
          <a:lstStyle/>
          <a:p>
            <a:pPr marL="0" indent="0">
              <a:buNone/>
            </a:pPr>
            <a:endParaRPr lang="en-US" altLang="en-SI" sz="1800" dirty="0">
              <a:latin typeface="Hind Regular" panose="02000000000000000000" pitchFamily="2" charset="0"/>
            </a:endParaRPr>
          </a:p>
          <a:p>
            <a:endParaRPr lang="en-SI" altLang="en-SI" sz="2000" dirty="0">
              <a:latin typeface="Hind Regular" panose="02000000000000000000" pitchFamily="2" charset="0"/>
            </a:endParaRPr>
          </a:p>
        </p:txBody>
      </p:sp>
      <p:sp>
        <p:nvSpPr>
          <p:cNvPr id="19460" name="Slide Number Placeholder 4">
            <a:extLst>
              <a:ext uri="{FF2B5EF4-FFF2-40B4-BE49-F238E27FC236}">
                <a16:creationId xmlns:a16="http://schemas.microsoft.com/office/drawing/2014/main" id="{E199222A-C083-6D80-68C7-A888C6923CAB}"/>
              </a:ext>
            </a:extLst>
          </p:cNvPr>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EF063600-F633-496C-946B-E1582D467E83}" type="slidenum">
              <a:rPr lang="en-US" altLang="en-SI">
                <a:solidFill>
                  <a:srgbClr val="A6A6A6"/>
                </a:solidFill>
                <a:latin typeface="Hind Regular" panose="02000000000000000000" pitchFamily="2" charset="0"/>
              </a:rPr>
              <a:pPr/>
              <a:t>6</a:t>
            </a:fld>
            <a:endParaRPr lang="en-US" altLang="en-SI">
              <a:solidFill>
                <a:srgbClr val="A6A6A6"/>
              </a:solidFill>
              <a:latin typeface="Hind Regular" panose="02000000000000000000" pitchFamily="2" charset="0"/>
            </a:endParaRPr>
          </a:p>
        </p:txBody>
      </p:sp>
      <p:pic>
        <p:nvPicPr>
          <p:cNvPr id="3" name="Picture 2">
            <a:extLst>
              <a:ext uri="{FF2B5EF4-FFF2-40B4-BE49-F238E27FC236}">
                <a16:creationId xmlns:a16="http://schemas.microsoft.com/office/drawing/2014/main" id="{142F7FBD-1F33-C734-4D48-31E51CE2478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57200" y="1964738"/>
            <a:ext cx="4950033" cy="3558540"/>
          </a:xfrm>
          <a:prstGeom prst="rect">
            <a:avLst/>
          </a:prstGeom>
          <a:noFill/>
        </p:spPr>
      </p:pic>
      <p:sp>
        <p:nvSpPr>
          <p:cNvPr id="4" name="TextBox 3">
            <a:extLst>
              <a:ext uri="{FF2B5EF4-FFF2-40B4-BE49-F238E27FC236}">
                <a16:creationId xmlns:a16="http://schemas.microsoft.com/office/drawing/2014/main" id="{A07C13F9-59E5-992C-BA4F-16698DA4CAF0}"/>
              </a:ext>
            </a:extLst>
          </p:cNvPr>
          <p:cNvSpPr txBox="1"/>
          <p:nvPr/>
        </p:nvSpPr>
        <p:spPr>
          <a:xfrm>
            <a:off x="5632704" y="1338676"/>
            <a:ext cx="3206496" cy="4278222"/>
          </a:xfrm>
          <a:prstGeom prst="rect">
            <a:avLst/>
          </a:prstGeom>
          <a:noFill/>
        </p:spPr>
        <p:txBody>
          <a:bodyPr wrap="square">
            <a:spAutoFit/>
          </a:bodyPr>
          <a:lstStyle/>
          <a:p>
            <a:pPr>
              <a:lnSpc>
                <a:spcPct val="107000"/>
              </a:lnSpc>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Sum of the demand for wood for saw mills, wood for cellulose and pulp and fuel wood</a:t>
            </a:r>
            <a:r>
              <a:rPr lang="en-SI" dirty="0">
                <a:effectLst/>
              </a:rPr>
              <a:t> </a:t>
            </a:r>
            <a:r>
              <a:rPr lang="en-SI" sz="1100" dirty="0">
                <a:effectLst/>
                <a:latin typeface="Calibri" panose="020F0502020204030204" pitchFamily="34" charset="0"/>
                <a:ea typeface="Calibri" panose="020F0502020204030204" pitchFamily="34" charset="0"/>
                <a:cs typeface="Times New Roman" panose="02020603050405020304" pitchFamily="18" charset="0"/>
              </a:rPr>
              <a:t>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600" dirty="0">
                <a:ea typeface="Calibri" panose="020F0502020204030204" pitchFamily="34" charset="0"/>
                <a:cs typeface="Times New Roman" panose="02020603050405020304" pitchFamily="18" charset="0"/>
              </a:rPr>
              <a:t>SURS (PRODCOM): Demand for exclusively domestic products</a:t>
            </a:r>
          </a:p>
          <a:p>
            <a:pPr>
              <a:lnSpc>
                <a:spcPct val="107000"/>
              </a:lnSpc>
              <a:spcAft>
                <a:spcPts val="800"/>
              </a:spcAft>
            </a:pPr>
            <a:r>
              <a:rPr lang="en-GB" sz="1600" dirty="0">
                <a:effectLst/>
                <a:latin typeface="Calibri" panose="020F0502020204030204" pitchFamily="34" charset="0"/>
                <a:ea typeface="Calibri" panose="020F0502020204030204" pitchFamily="34" charset="0"/>
                <a:cs typeface="Times New Roman" panose="02020603050405020304" pitchFamily="18" charset="0"/>
              </a:rPr>
              <a:t>FAO: All wood produced in a given year (including what is later exported)</a:t>
            </a:r>
          </a:p>
          <a:p>
            <a:pPr>
              <a:lnSpc>
                <a:spcPct val="107000"/>
              </a:lnSpc>
              <a:spcAft>
                <a:spcPts val="800"/>
              </a:spcAft>
            </a:pPr>
            <a:r>
              <a:rPr lang="en-GB" sz="1600" dirty="0" err="1">
                <a:ea typeface="Calibri" panose="020F0502020204030204" pitchFamily="34" charset="0"/>
                <a:cs typeface="Times New Roman" panose="02020603050405020304" pitchFamily="18" charset="0"/>
              </a:rPr>
              <a:t>FAO+imports-exports</a:t>
            </a:r>
            <a:r>
              <a:rPr lang="en-GB" sz="1600" dirty="0">
                <a:ea typeface="Calibri" panose="020F0502020204030204" pitchFamily="34" charset="0"/>
                <a:cs typeface="Times New Roman" panose="02020603050405020304" pitchFamily="18" charset="0"/>
              </a:rPr>
              <a:t>= better comparability</a:t>
            </a:r>
          </a:p>
          <a:p>
            <a:pPr>
              <a:lnSpc>
                <a:spcPct val="107000"/>
              </a:lnSpc>
              <a:spcAft>
                <a:spcPts val="800"/>
              </a:spcAft>
            </a:pPr>
            <a:r>
              <a:rPr lang="en-GB" sz="1600" dirty="0">
                <a:effectLst/>
                <a:latin typeface="Calibri" panose="020F0502020204030204" pitchFamily="34" charset="0"/>
                <a:ea typeface="Calibri" panose="020F0502020204030204" pitchFamily="34" charset="0"/>
                <a:cs typeface="Times New Roman" panose="02020603050405020304" pitchFamily="18" charset="0"/>
              </a:rPr>
              <a:t>Substantial gap even between light green and black line – different methodology and sample (products included).</a:t>
            </a:r>
            <a:endParaRPr lang="en-SI" sz="2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73812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2">
            <a:extLst>
              <a:ext uri="{FF2B5EF4-FFF2-40B4-BE49-F238E27FC236}">
                <a16:creationId xmlns:a16="http://schemas.microsoft.com/office/drawing/2014/main" id="{849D0D48-9F3A-70D1-44D5-0DF60325EC04}"/>
              </a:ext>
            </a:extLst>
          </p:cNvPr>
          <p:cNvSpPr>
            <a:spLocks noGrp="1"/>
          </p:cNvSpPr>
          <p:nvPr>
            <p:ph type="title"/>
          </p:nvPr>
        </p:nvSpPr>
        <p:spPr/>
        <p:txBody>
          <a:bodyPr/>
          <a:lstStyle/>
          <a:p>
            <a:r>
              <a:rPr lang="en-GB" altLang="en-SI" sz="2000" b="1" dirty="0">
                <a:solidFill>
                  <a:schemeClr val="accent3"/>
                </a:solidFill>
                <a:latin typeface="DejaVu Serif" charset="0"/>
              </a:rPr>
              <a:t>Wood demand for the production of </a:t>
            </a:r>
            <a:r>
              <a:rPr lang="en-GB" altLang="en-SI" sz="2000" b="1" dirty="0" err="1">
                <a:solidFill>
                  <a:schemeClr val="accent3"/>
                </a:solidFill>
                <a:latin typeface="DejaVu Serif" charset="0"/>
              </a:rPr>
              <a:t>sawnwood</a:t>
            </a:r>
            <a:endParaRPr lang="en-SI" altLang="en-SI" sz="2000" b="1" dirty="0">
              <a:solidFill>
                <a:schemeClr val="accent3"/>
              </a:solidFill>
              <a:latin typeface="DejaVu Serif" charset="0"/>
            </a:endParaRPr>
          </a:p>
        </p:txBody>
      </p:sp>
      <p:sp>
        <p:nvSpPr>
          <p:cNvPr id="19458" name="Content Placeholder 13">
            <a:extLst>
              <a:ext uri="{FF2B5EF4-FFF2-40B4-BE49-F238E27FC236}">
                <a16:creationId xmlns:a16="http://schemas.microsoft.com/office/drawing/2014/main" id="{30D4F6AB-EC1D-0CEA-B80F-14C9B6004655}"/>
              </a:ext>
            </a:extLst>
          </p:cNvPr>
          <p:cNvSpPr>
            <a:spLocks noGrp="1"/>
          </p:cNvSpPr>
          <p:nvPr>
            <p:ph idx="1"/>
          </p:nvPr>
        </p:nvSpPr>
        <p:spPr>
          <a:xfrm>
            <a:off x="357554" y="1964738"/>
            <a:ext cx="8229600" cy="3765550"/>
          </a:xfrm>
        </p:spPr>
        <p:txBody>
          <a:bodyPr/>
          <a:lstStyle/>
          <a:p>
            <a:pPr marL="0" indent="0">
              <a:buNone/>
            </a:pPr>
            <a:endParaRPr lang="en-US" altLang="en-SI" sz="1800" dirty="0">
              <a:latin typeface="Hind Regular" panose="02000000000000000000" pitchFamily="2" charset="0"/>
            </a:endParaRPr>
          </a:p>
          <a:p>
            <a:endParaRPr lang="en-SI" altLang="en-SI" sz="2000" dirty="0">
              <a:latin typeface="Hind Regular" panose="02000000000000000000" pitchFamily="2" charset="0"/>
            </a:endParaRPr>
          </a:p>
        </p:txBody>
      </p:sp>
      <p:sp>
        <p:nvSpPr>
          <p:cNvPr id="19460" name="Slide Number Placeholder 4">
            <a:extLst>
              <a:ext uri="{FF2B5EF4-FFF2-40B4-BE49-F238E27FC236}">
                <a16:creationId xmlns:a16="http://schemas.microsoft.com/office/drawing/2014/main" id="{E199222A-C083-6D80-68C7-A888C6923CAB}"/>
              </a:ext>
            </a:extLst>
          </p:cNvPr>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EF063600-F633-496C-946B-E1582D467E83}" type="slidenum">
              <a:rPr lang="en-US" altLang="en-SI">
                <a:solidFill>
                  <a:srgbClr val="A6A6A6"/>
                </a:solidFill>
                <a:latin typeface="Hind Regular" panose="02000000000000000000" pitchFamily="2" charset="0"/>
              </a:rPr>
              <a:pPr/>
              <a:t>7</a:t>
            </a:fld>
            <a:endParaRPr lang="en-US" altLang="en-SI">
              <a:solidFill>
                <a:srgbClr val="A6A6A6"/>
              </a:solidFill>
              <a:latin typeface="Hind Regular" panose="02000000000000000000" pitchFamily="2" charset="0"/>
            </a:endParaRPr>
          </a:p>
        </p:txBody>
      </p:sp>
      <p:pic>
        <p:nvPicPr>
          <p:cNvPr id="2" name="Picture 1">
            <a:extLst>
              <a:ext uri="{FF2B5EF4-FFF2-40B4-BE49-F238E27FC236}">
                <a16:creationId xmlns:a16="http://schemas.microsoft.com/office/drawing/2014/main" id="{84E04814-ED37-B6D1-CA56-2E2C85F5EF63}"/>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77327" y="2178050"/>
            <a:ext cx="7389346" cy="3220276"/>
          </a:xfrm>
          <a:prstGeom prst="rect">
            <a:avLst/>
          </a:prstGeom>
          <a:noFill/>
        </p:spPr>
      </p:pic>
    </p:spTree>
    <p:extLst>
      <p:ext uri="{BB962C8B-B14F-4D97-AF65-F5344CB8AC3E}">
        <p14:creationId xmlns:p14="http://schemas.microsoft.com/office/powerpoint/2010/main" val="41532964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2">
            <a:extLst>
              <a:ext uri="{FF2B5EF4-FFF2-40B4-BE49-F238E27FC236}">
                <a16:creationId xmlns:a16="http://schemas.microsoft.com/office/drawing/2014/main" id="{849D0D48-9F3A-70D1-44D5-0DF60325EC04}"/>
              </a:ext>
            </a:extLst>
          </p:cNvPr>
          <p:cNvSpPr>
            <a:spLocks noGrp="1"/>
          </p:cNvSpPr>
          <p:nvPr>
            <p:ph type="title"/>
          </p:nvPr>
        </p:nvSpPr>
        <p:spPr/>
        <p:txBody>
          <a:bodyPr/>
          <a:lstStyle/>
          <a:p>
            <a:r>
              <a:rPr lang="en-GB" altLang="en-SI" sz="2000" b="1" dirty="0">
                <a:solidFill>
                  <a:schemeClr val="accent3"/>
                </a:solidFill>
                <a:latin typeface="DejaVu Serif" charset="0"/>
              </a:rPr>
              <a:t>Wood demand for production of pulp</a:t>
            </a:r>
            <a:endParaRPr lang="en-SI" altLang="en-SI" sz="2000" b="1" dirty="0">
              <a:solidFill>
                <a:schemeClr val="accent3"/>
              </a:solidFill>
              <a:latin typeface="DejaVu Serif" charset="0"/>
            </a:endParaRPr>
          </a:p>
        </p:txBody>
      </p:sp>
      <p:sp>
        <p:nvSpPr>
          <p:cNvPr id="19458" name="Content Placeholder 13">
            <a:extLst>
              <a:ext uri="{FF2B5EF4-FFF2-40B4-BE49-F238E27FC236}">
                <a16:creationId xmlns:a16="http://schemas.microsoft.com/office/drawing/2014/main" id="{30D4F6AB-EC1D-0CEA-B80F-14C9B6004655}"/>
              </a:ext>
            </a:extLst>
          </p:cNvPr>
          <p:cNvSpPr>
            <a:spLocks noGrp="1"/>
          </p:cNvSpPr>
          <p:nvPr>
            <p:ph idx="1"/>
          </p:nvPr>
        </p:nvSpPr>
        <p:spPr>
          <a:xfrm>
            <a:off x="357554" y="1964738"/>
            <a:ext cx="8229600" cy="3765550"/>
          </a:xfrm>
        </p:spPr>
        <p:txBody>
          <a:bodyPr/>
          <a:lstStyle/>
          <a:p>
            <a:pPr marL="0" indent="0">
              <a:buNone/>
            </a:pPr>
            <a:endParaRPr lang="en-US" altLang="en-SI" sz="1800" dirty="0">
              <a:latin typeface="Hind Regular" panose="02000000000000000000" pitchFamily="2" charset="0"/>
            </a:endParaRPr>
          </a:p>
          <a:p>
            <a:endParaRPr lang="en-SI" altLang="en-SI" sz="2000" dirty="0">
              <a:latin typeface="Hind Regular" panose="02000000000000000000" pitchFamily="2" charset="0"/>
            </a:endParaRPr>
          </a:p>
        </p:txBody>
      </p:sp>
      <p:sp>
        <p:nvSpPr>
          <p:cNvPr id="19460" name="Slide Number Placeholder 4">
            <a:extLst>
              <a:ext uri="{FF2B5EF4-FFF2-40B4-BE49-F238E27FC236}">
                <a16:creationId xmlns:a16="http://schemas.microsoft.com/office/drawing/2014/main" id="{E199222A-C083-6D80-68C7-A888C6923CAB}"/>
              </a:ext>
            </a:extLst>
          </p:cNvPr>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EF063600-F633-496C-946B-E1582D467E83}" type="slidenum">
              <a:rPr lang="en-US" altLang="en-SI">
                <a:solidFill>
                  <a:srgbClr val="A6A6A6"/>
                </a:solidFill>
                <a:latin typeface="Hind Regular" panose="02000000000000000000" pitchFamily="2" charset="0"/>
              </a:rPr>
              <a:pPr/>
              <a:t>8</a:t>
            </a:fld>
            <a:endParaRPr lang="en-US" altLang="en-SI">
              <a:solidFill>
                <a:srgbClr val="A6A6A6"/>
              </a:solidFill>
              <a:latin typeface="Hind Regular" panose="02000000000000000000" pitchFamily="2" charset="0"/>
            </a:endParaRPr>
          </a:p>
        </p:txBody>
      </p:sp>
      <p:pic>
        <p:nvPicPr>
          <p:cNvPr id="2" name="Picture 1">
            <a:extLst>
              <a:ext uri="{FF2B5EF4-FFF2-40B4-BE49-F238E27FC236}">
                <a16:creationId xmlns:a16="http://schemas.microsoft.com/office/drawing/2014/main" id="{BB7BC361-763F-54C5-6998-C20C37957CAB}"/>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7908" y="2219960"/>
            <a:ext cx="7936166" cy="3357880"/>
          </a:xfrm>
          <a:prstGeom prst="rect">
            <a:avLst/>
          </a:prstGeom>
          <a:noFill/>
        </p:spPr>
      </p:pic>
    </p:spTree>
    <p:extLst>
      <p:ext uri="{BB962C8B-B14F-4D97-AF65-F5344CB8AC3E}">
        <p14:creationId xmlns:p14="http://schemas.microsoft.com/office/powerpoint/2010/main" val="34250303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2">
            <a:extLst>
              <a:ext uri="{FF2B5EF4-FFF2-40B4-BE49-F238E27FC236}">
                <a16:creationId xmlns:a16="http://schemas.microsoft.com/office/drawing/2014/main" id="{849D0D48-9F3A-70D1-44D5-0DF60325EC04}"/>
              </a:ext>
            </a:extLst>
          </p:cNvPr>
          <p:cNvSpPr>
            <a:spLocks noGrp="1"/>
          </p:cNvSpPr>
          <p:nvPr>
            <p:ph type="title"/>
          </p:nvPr>
        </p:nvSpPr>
        <p:spPr/>
        <p:txBody>
          <a:bodyPr/>
          <a:lstStyle/>
          <a:p>
            <a:r>
              <a:rPr lang="en-GB" altLang="en-SI" sz="2000" b="1" dirty="0">
                <a:solidFill>
                  <a:schemeClr val="accent3"/>
                </a:solidFill>
                <a:latin typeface="DejaVu Serif" charset="0"/>
              </a:rPr>
              <a:t>Wood demand for the production of boards</a:t>
            </a:r>
            <a:endParaRPr lang="en-SI" altLang="en-SI" sz="2000" b="1" dirty="0">
              <a:solidFill>
                <a:schemeClr val="accent3"/>
              </a:solidFill>
              <a:latin typeface="DejaVu Serif" charset="0"/>
            </a:endParaRPr>
          </a:p>
        </p:txBody>
      </p:sp>
      <p:sp>
        <p:nvSpPr>
          <p:cNvPr id="19458" name="Content Placeholder 13">
            <a:extLst>
              <a:ext uri="{FF2B5EF4-FFF2-40B4-BE49-F238E27FC236}">
                <a16:creationId xmlns:a16="http://schemas.microsoft.com/office/drawing/2014/main" id="{30D4F6AB-EC1D-0CEA-B80F-14C9B6004655}"/>
              </a:ext>
            </a:extLst>
          </p:cNvPr>
          <p:cNvSpPr>
            <a:spLocks noGrp="1"/>
          </p:cNvSpPr>
          <p:nvPr>
            <p:ph idx="1"/>
          </p:nvPr>
        </p:nvSpPr>
        <p:spPr>
          <a:xfrm>
            <a:off x="357554" y="1964738"/>
            <a:ext cx="8229600" cy="3765550"/>
          </a:xfrm>
        </p:spPr>
        <p:txBody>
          <a:bodyPr/>
          <a:lstStyle/>
          <a:p>
            <a:pPr marL="0" indent="0">
              <a:buNone/>
            </a:pPr>
            <a:endParaRPr lang="en-US" altLang="en-SI" sz="1800" dirty="0">
              <a:latin typeface="Hind Regular" panose="02000000000000000000" pitchFamily="2" charset="0"/>
            </a:endParaRPr>
          </a:p>
          <a:p>
            <a:endParaRPr lang="en-SI" altLang="en-SI" sz="2000" dirty="0">
              <a:latin typeface="Hind Regular" panose="02000000000000000000" pitchFamily="2" charset="0"/>
            </a:endParaRPr>
          </a:p>
        </p:txBody>
      </p:sp>
      <p:sp>
        <p:nvSpPr>
          <p:cNvPr id="19460" name="Slide Number Placeholder 4">
            <a:extLst>
              <a:ext uri="{FF2B5EF4-FFF2-40B4-BE49-F238E27FC236}">
                <a16:creationId xmlns:a16="http://schemas.microsoft.com/office/drawing/2014/main" id="{E199222A-C083-6D80-68C7-A888C6923CAB}"/>
              </a:ext>
            </a:extLst>
          </p:cNvPr>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EF063600-F633-496C-946B-E1582D467E83}" type="slidenum">
              <a:rPr lang="en-US" altLang="en-SI">
                <a:solidFill>
                  <a:srgbClr val="A6A6A6"/>
                </a:solidFill>
                <a:latin typeface="Hind Regular" panose="02000000000000000000" pitchFamily="2" charset="0"/>
              </a:rPr>
              <a:pPr/>
              <a:t>9</a:t>
            </a:fld>
            <a:endParaRPr lang="en-US" altLang="en-SI">
              <a:solidFill>
                <a:srgbClr val="A6A6A6"/>
              </a:solidFill>
              <a:latin typeface="Hind Regular" panose="02000000000000000000" pitchFamily="2" charset="0"/>
            </a:endParaRPr>
          </a:p>
        </p:txBody>
      </p:sp>
      <p:pic>
        <p:nvPicPr>
          <p:cNvPr id="2" name="Picture 1">
            <a:extLst>
              <a:ext uri="{FF2B5EF4-FFF2-40B4-BE49-F238E27FC236}">
                <a16:creationId xmlns:a16="http://schemas.microsoft.com/office/drawing/2014/main" id="{CFFE15DD-05B1-037F-B19C-3937C1413E27}"/>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7554" y="2099969"/>
            <a:ext cx="8482095" cy="3495088"/>
          </a:xfrm>
          <a:prstGeom prst="rect">
            <a:avLst/>
          </a:prstGeom>
          <a:noFill/>
        </p:spPr>
      </p:pic>
    </p:spTree>
    <p:extLst>
      <p:ext uri="{BB962C8B-B14F-4D97-AF65-F5344CB8AC3E}">
        <p14:creationId xmlns:p14="http://schemas.microsoft.com/office/powerpoint/2010/main" val="124050669"/>
      </p:ext>
    </p:extLst>
  </p:cSld>
  <p:clrMapOvr>
    <a:masterClrMapping/>
  </p:clrMapOvr>
</p:sld>
</file>

<file path=ppt/theme/theme1.xml><?xml version="1.0" encoding="utf-8"?>
<a:theme xmlns:a="http://schemas.openxmlformats.org/drawingml/2006/main" name="PPT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kument" ma:contentTypeID="0x0101001C901AD2F3B43B4187093780A291FEF2" ma:contentTypeVersion="17" ma:contentTypeDescription="Ustvari nov dokument." ma:contentTypeScope="" ma:versionID="502d7faeaf702a0c84489e61f9b94699">
  <xsd:schema xmlns:xsd="http://www.w3.org/2001/XMLSchema" xmlns:xs="http://www.w3.org/2001/XMLSchema" xmlns:p="http://schemas.microsoft.com/office/2006/metadata/properties" xmlns:ns2="11818126-424f-4c2b-908c-6d7427daddec" xmlns:ns3="5d1aa827-8517-4dee-945e-cc69f8b44094" targetNamespace="http://schemas.microsoft.com/office/2006/metadata/properties" ma:root="true" ma:fieldsID="638d59704ca3c1ad7a908ccf2af43673" ns2:_="" ns3:_="">
    <xsd:import namespace="11818126-424f-4c2b-908c-6d7427daddec"/>
    <xsd:import namespace="5d1aa827-8517-4dee-945e-cc69f8b44094"/>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OCR" minOccurs="0"/>
                <xsd:element ref="ns3:Decision" minOccurs="0"/>
                <xsd:element ref="ns3:MediaServiceLocation" minOccurs="0"/>
                <xsd:element ref="ns3:MediaServiceGenerationTime" minOccurs="0"/>
                <xsd:element ref="ns3:MediaServiceEventHashCode" minOccurs="0"/>
                <xsd:element ref="ns3:MediaServiceAutoKeyPoints" minOccurs="0"/>
                <xsd:element ref="ns3:MediaServiceKeyPoints" minOccurs="0"/>
                <xsd:element ref="ns3:MediaLengthInSeconds" minOccurs="0"/>
                <xsd:element ref="ns3:_x010c_rt" minOccurs="0"/>
                <xsd:element ref="ns3:Slik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1818126-424f-4c2b-908c-6d7427daddec" elementFormDefault="qualified">
    <xsd:import namespace="http://schemas.microsoft.com/office/2006/documentManagement/types"/>
    <xsd:import namespace="http://schemas.microsoft.com/office/infopath/2007/PartnerControls"/>
    <xsd:element name="SharedWithUsers" ma:index="8" nillable="true" ma:displayName="V skupni rabi z"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V skupni rabi s podrobnostmi"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d1aa827-8517-4dee-945e-cc69f8b44094"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DateTaken" ma:index="12" nillable="true" ma:displayName="MediaServiceDateTaken" ma:description="" ma:hidden="true" ma:internalName="MediaServiceDateTaken" ma:readOnly="true">
      <xsd:simpleType>
        <xsd:restriction base="dms:Text"/>
      </xsd:simpleType>
    </xsd:element>
    <xsd:element name="MediaServiceAutoTags" ma:index="13" nillable="true" ma:displayName="MediaServiceAutoTags" ma:description="" ma:internalName="MediaServiceAutoTags" ma:readOnly="true">
      <xsd:simpleType>
        <xsd:restriction base="dms:Text"/>
      </xsd:simpleType>
    </xsd:element>
    <xsd:element name="MediaServiceOCR" ma:index="14" nillable="true" ma:displayName="MediaServiceOCR" ma:internalName="MediaServiceOCR" ma:readOnly="true">
      <xsd:simpleType>
        <xsd:restriction base="dms:Note">
          <xsd:maxLength value="255"/>
        </xsd:restriction>
      </xsd:simpleType>
    </xsd:element>
    <xsd:element name="Decision" ma:index="15" nillable="true" ma:displayName="Decision" ma:description="Select your decision about each candidate" ma:internalName="Decision">
      <xsd:simpleType>
        <xsd:restriction base="dms:Choice">
          <xsd:enumeration value="Yes"/>
          <xsd:enumeration value="No"/>
          <xsd:enumeration value="Maybe"/>
        </xsd:restriction>
      </xsd:simpleType>
    </xsd:element>
    <xsd:element name="MediaServiceLocation" ma:index="16" nillable="true" ma:displayName="MediaServiceLocation" ma:internalName="MediaServiceLocation"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1" nillable="true" ma:displayName="MediaLengthInSeconds" ma:hidden="true" ma:internalName="MediaLengthInSeconds" ma:readOnly="true">
      <xsd:simpleType>
        <xsd:restriction base="dms:Unknown"/>
      </xsd:simpleType>
    </xsd:element>
    <xsd:element name="_x010c_rt" ma:index="22" nillable="true" ma:displayName="Črt" ma:format="Image" ma:internalName="_x010c_rt">
      <xsd:complexType>
        <xsd:complexContent>
          <xsd:extension base="dms:URL">
            <xsd:sequence>
              <xsd:element name="Url" type="dms:ValidUrl" minOccurs="0" nillable="true"/>
              <xsd:element name="Description" type="xsd:string" nillable="true"/>
            </xsd:sequence>
          </xsd:extension>
        </xsd:complexContent>
      </xsd:complexType>
    </xsd:element>
    <xsd:element name="Slika" ma:index="23" nillable="true" ma:displayName="Slika" ma:format="Hyperlink" ma:internalName="Slika">
      <xsd:complexType>
        <xsd:complexContent>
          <xsd:extension base="dms:URL">
            <xsd:sequence>
              <xsd:element name="Url" type="dms:ValidUrl" minOccurs="0" nillable="true"/>
              <xsd:element name="Description" type="xsd:string"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Vrsta vsebine"/>
        <xsd:element ref="dc:title" minOccurs="0" maxOccurs="1" ma:index="4" ma:displayName="Naslov"/>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4A31777-A7A4-4AA4-977E-8F637CEF618B}">
  <ds:schemaRefs>
    <ds:schemaRef ds:uri="http://schemas.microsoft.com/sharepoint/v3/contenttype/forms"/>
  </ds:schemaRefs>
</ds:datastoreItem>
</file>

<file path=customXml/itemProps2.xml><?xml version="1.0" encoding="utf-8"?>
<ds:datastoreItem xmlns:ds="http://schemas.openxmlformats.org/officeDocument/2006/customXml" ds:itemID="{E79187D2-9B41-423F-8637-BE33485E680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1818126-424f-4c2b-908c-6d7427daddec"/>
    <ds:schemaRef ds:uri="5d1aa827-8517-4dee-945e-cc69f8b4409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PPTtemplate</Template>
  <TotalTime>23360</TotalTime>
  <Words>1750</Words>
  <Application>Microsoft Office PowerPoint</Application>
  <PresentationFormat>On-screen Show (4:3)</PresentationFormat>
  <Paragraphs>116</Paragraphs>
  <Slides>14</Slides>
  <Notes>12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14</vt:i4>
      </vt:variant>
    </vt:vector>
  </HeadingPairs>
  <TitlesOfParts>
    <vt:vector size="22" baseType="lpstr">
      <vt:lpstr>Arial</vt:lpstr>
      <vt:lpstr>Calibri</vt:lpstr>
      <vt:lpstr>DejaVu Serif</vt:lpstr>
      <vt:lpstr>Hind Regular</vt:lpstr>
      <vt:lpstr>Hind SemiBold</vt:lpstr>
      <vt:lpstr>Times New Roman</vt:lpstr>
      <vt:lpstr>Wingdings</vt:lpstr>
      <vt:lpstr>PPTtemplate</vt:lpstr>
      <vt:lpstr>Wood products manufacturing in Slovenia: overview of the data to support green transition of the forest based value-chain</vt:lpstr>
      <vt:lpstr>INTRODUCTION</vt:lpstr>
      <vt:lpstr>Unknown quantity of intermediate and final wood products manufactured in Slovenia</vt:lpstr>
      <vt:lpstr>METHODS</vt:lpstr>
      <vt:lpstr>METHODS</vt:lpstr>
      <vt:lpstr>RESULTS</vt:lpstr>
      <vt:lpstr>Wood demand for the production of sawnwood</vt:lpstr>
      <vt:lpstr>Wood demand for production of pulp</vt:lpstr>
      <vt:lpstr>Wood demand for the production of boards</vt:lpstr>
      <vt:lpstr>Wood demand for fuel wood</vt:lpstr>
      <vt:lpstr>RESULTS – 1994 wood product flow diagram</vt:lpstr>
      <vt:lpstr>RESULTS – 2021 wood product flow diagram</vt:lpstr>
      <vt:lpstr>Discussion</vt:lpstr>
      <vt:lpstr>     Thank you for your time.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MAXIWOOD  CARBON ACCOUNTING IN THE FOREST-BASED INDUSTRY – MAXIMIZING THE MITIGATION POTENTIAL OF WOOD PRODUCTS IN SLOVENIA</dc:title>
  <dc:creator>Daša Majcen</dc:creator>
  <cp:lastModifiedBy>Daša Majcen</cp:lastModifiedBy>
  <cp:revision>10</cp:revision>
  <dcterms:created xsi:type="dcterms:W3CDTF">2022-05-31T08:58:37Z</dcterms:created>
  <dcterms:modified xsi:type="dcterms:W3CDTF">2025-09-10T21:09:40Z</dcterms:modified>
</cp:coreProperties>
</file>